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63" r:id="rId2"/>
    <p:sldId id="257" r:id="rId3"/>
    <p:sldId id="258" r:id="rId4"/>
    <p:sldId id="260" r:id="rId5"/>
    <p:sldId id="265" r:id="rId6"/>
    <p:sldId id="261" r:id="rId7"/>
    <p:sldId id="262" r:id="rId8"/>
    <p:sldId id="267" r:id="rId9"/>
    <p:sldId id="268" r:id="rId10"/>
    <p:sldId id="270" r:id="rId11"/>
    <p:sldId id="271" r:id="rId12"/>
    <p:sldId id="272" r:id="rId13"/>
    <p:sldId id="264" r:id="rId14"/>
    <p:sldId id="273" r:id="rId15"/>
    <p:sldId id="275" r:id="rId16"/>
    <p:sldId id="276" r:id="rId17"/>
    <p:sldId id="277" r:id="rId18"/>
    <p:sldId id="269" r:id="rId19"/>
    <p:sldId id="279" r:id="rId20"/>
    <p:sldId id="280" r:id="rId21"/>
    <p:sldId id="274" r:id="rId22"/>
    <p:sldId id="281" r:id="rId23"/>
    <p:sldId id="282" r:id="rId24"/>
    <p:sldId id="297" r:id="rId25"/>
    <p:sldId id="283" r:id="rId26"/>
    <p:sldId id="300" r:id="rId27"/>
    <p:sldId id="298" r:id="rId28"/>
    <p:sldId id="299" r:id="rId29"/>
    <p:sldId id="302" r:id="rId30"/>
    <p:sldId id="301" r:id="rId31"/>
    <p:sldId id="303" r:id="rId32"/>
    <p:sldId id="304" r:id="rId33"/>
    <p:sldId id="305" r:id="rId34"/>
    <p:sldId id="259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EB273C-736D-4765-9CB4-0C3A858FAD1A}" v="114" dt="2023-02-21T13:28:03.0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ng lingxiao" userId="eb5bee8b16d3e165" providerId="LiveId" clId="{18EB273C-736D-4765-9CB4-0C3A858FAD1A}"/>
    <pc:docChg chg="undo redo custSel addSld delSld modSld sldOrd">
      <pc:chgData name="meng lingxiao" userId="eb5bee8b16d3e165" providerId="LiveId" clId="{18EB273C-736D-4765-9CB4-0C3A858FAD1A}" dt="2023-02-21T13:28:47.896" v="878" actId="1076"/>
      <pc:docMkLst>
        <pc:docMk/>
      </pc:docMkLst>
      <pc:sldChg chg="addSp delSp modSp mod">
        <pc:chgData name="meng lingxiao" userId="eb5bee8b16d3e165" providerId="LiveId" clId="{18EB273C-736D-4765-9CB4-0C3A858FAD1A}" dt="2023-02-20T12:16:34.708" v="184" actId="1076"/>
        <pc:sldMkLst>
          <pc:docMk/>
          <pc:sldMk cId="4148253521" sldId="260"/>
        </pc:sldMkLst>
        <pc:spChg chg="mod">
          <ac:chgData name="meng lingxiao" userId="eb5bee8b16d3e165" providerId="LiveId" clId="{18EB273C-736D-4765-9CB4-0C3A858FAD1A}" dt="2023-02-20T12:02:22.626" v="13" actId="404"/>
          <ac:spMkLst>
            <pc:docMk/>
            <pc:sldMk cId="4148253521" sldId="260"/>
            <ac:spMk id="2" creationId="{464F77BF-4EA9-F160-515A-A38C63AA9DA3}"/>
          </ac:spMkLst>
        </pc:spChg>
        <pc:spChg chg="add del mod">
          <ac:chgData name="meng lingxiao" userId="eb5bee8b16d3e165" providerId="LiveId" clId="{18EB273C-736D-4765-9CB4-0C3A858FAD1A}" dt="2023-02-20T12:12:32.279" v="125" actId="22"/>
          <ac:spMkLst>
            <pc:docMk/>
            <pc:sldMk cId="4148253521" sldId="260"/>
            <ac:spMk id="4" creationId="{4F4D340F-A143-6876-F39B-D064E2868B21}"/>
          </ac:spMkLst>
        </pc:spChg>
        <pc:spChg chg="add mod">
          <ac:chgData name="meng lingxiao" userId="eb5bee8b16d3e165" providerId="LiveId" clId="{18EB273C-736D-4765-9CB4-0C3A858FAD1A}" dt="2023-02-20T12:16:34.708" v="184" actId="1076"/>
          <ac:spMkLst>
            <pc:docMk/>
            <pc:sldMk cId="4148253521" sldId="260"/>
            <ac:spMk id="10" creationId="{40DD96A4-7496-50BA-E789-47B45B9F49FE}"/>
          </ac:spMkLst>
        </pc:spChg>
        <pc:picChg chg="del mod">
          <ac:chgData name="meng lingxiao" userId="eb5bee8b16d3e165" providerId="LiveId" clId="{18EB273C-736D-4765-9CB4-0C3A858FAD1A}" dt="2023-02-20T12:11:47.167" v="121" actId="478"/>
          <ac:picMkLst>
            <pc:docMk/>
            <pc:sldMk cId="4148253521" sldId="260"/>
            <ac:picMk id="5" creationId="{9451C5A5-1459-7143-D398-7F6D29F5C416}"/>
          </ac:picMkLst>
        </pc:picChg>
        <pc:picChg chg="add del mod">
          <ac:chgData name="meng lingxiao" userId="eb5bee8b16d3e165" providerId="LiveId" clId="{18EB273C-736D-4765-9CB4-0C3A858FAD1A}" dt="2023-02-20T12:12:49.087" v="133" actId="478"/>
          <ac:picMkLst>
            <pc:docMk/>
            <pc:sldMk cId="4148253521" sldId="260"/>
            <ac:picMk id="7" creationId="{3B3FD97B-3560-12BC-5064-D27955B72C93}"/>
          </ac:picMkLst>
        </pc:picChg>
        <pc:picChg chg="add mod ord">
          <ac:chgData name="meng lingxiao" userId="eb5bee8b16d3e165" providerId="LiveId" clId="{18EB273C-736D-4765-9CB4-0C3A858FAD1A}" dt="2023-02-20T12:12:56.606" v="137" actId="1076"/>
          <ac:picMkLst>
            <pc:docMk/>
            <pc:sldMk cId="4148253521" sldId="260"/>
            <ac:picMk id="9" creationId="{A3FA4BEC-0CB2-C4DD-3895-BC6959534CB5}"/>
          </ac:picMkLst>
        </pc:picChg>
      </pc:sldChg>
      <pc:sldChg chg="addSp delSp modSp new mod">
        <pc:chgData name="meng lingxiao" userId="eb5bee8b16d3e165" providerId="LiveId" clId="{18EB273C-736D-4765-9CB4-0C3A858FAD1A}" dt="2023-02-21T04:50:30.414" v="322" actId="1076"/>
        <pc:sldMkLst>
          <pc:docMk/>
          <pc:sldMk cId="2109161672" sldId="261"/>
        </pc:sldMkLst>
        <pc:spChg chg="del">
          <ac:chgData name="meng lingxiao" userId="eb5bee8b16d3e165" providerId="LiveId" clId="{18EB273C-736D-4765-9CB4-0C3A858FAD1A}" dt="2023-02-20T11:57:38.722" v="6" actId="478"/>
          <ac:spMkLst>
            <pc:docMk/>
            <pc:sldMk cId="2109161672" sldId="261"/>
            <ac:spMk id="2" creationId="{7FC3C897-DF10-76D0-78BB-46030C30B207}"/>
          </ac:spMkLst>
        </pc:spChg>
        <pc:spChg chg="del">
          <ac:chgData name="meng lingxiao" userId="eb5bee8b16d3e165" providerId="LiveId" clId="{18EB273C-736D-4765-9CB4-0C3A858FAD1A}" dt="2023-02-20T11:57:32.022" v="2"/>
          <ac:spMkLst>
            <pc:docMk/>
            <pc:sldMk cId="2109161672" sldId="261"/>
            <ac:spMk id="3" creationId="{B57CC1E7-50B8-5834-EB76-CE1786799B64}"/>
          </ac:spMkLst>
        </pc:spChg>
        <pc:picChg chg="add mod">
          <ac:chgData name="meng lingxiao" userId="eb5bee8b16d3e165" providerId="LiveId" clId="{18EB273C-736D-4765-9CB4-0C3A858FAD1A}" dt="2023-02-21T04:50:30.414" v="322" actId="1076"/>
          <ac:picMkLst>
            <pc:docMk/>
            <pc:sldMk cId="2109161672" sldId="261"/>
            <ac:picMk id="5" creationId="{4B0B3418-08CA-05DE-1F50-FB97A6121DEE}"/>
          </ac:picMkLst>
        </pc:picChg>
      </pc:sldChg>
      <pc:sldChg chg="modSp new mod">
        <pc:chgData name="meng lingxiao" userId="eb5bee8b16d3e165" providerId="LiveId" clId="{18EB273C-736D-4765-9CB4-0C3A858FAD1A}" dt="2023-02-20T12:24:38.475" v="235" actId="20577"/>
        <pc:sldMkLst>
          <pc:docMk/>
          <pc:sldMk cId="1051356386" sldId="262"/>
        </pc:sldMkLst>
        <pc:spChg chg="mod">
          <ac:chgData name="meng lingxiao" userId="eb5bee8b16d3e165" providerId="LiveId" clId="{18EB273C-736D-4765-9CB4-0C3A858FAD1A}" dt="2023-02-20T12:16:58.020" v="206" actId="14100"/>
          <ac:spMkLst>
            <pc:docMk/>
            <pc:sldMk cId="1051356386" sldId="262"/>
            <ac:spMk id="2" creationId="{67839BF3-8E96-9873-A137-0BE5CC80F3AA}"/>
          </ac:spMkLst>
        </pc:spChg>
        <pc:spChg chg="mod">
          <ac:chgData name="meng lingxiao" userId="eb5bee8b16d3e165" providerId="LiveId" clId="{18EB273C-736D-4765-9CB4-0C3A858FAD1A}" dt="2023-02-20T12:24:38.475" v="235" actId="20577"/>
          <ac:spMkLst>
            <pc:docMk/>
            <pc:sldMk cId="1051356386" sldId="262"/>
            <ac:spMk id="3" creationId="{4956D13A-5C4C-E246-47A4-8F951C0F7D17}"/>
          </ac:spMkLst>
        </pc:spChg>
      </pc:sldChg>
      <pc:sldChg chg="new del">
        <pc:chgData name="meng lingxiao" userId="eb5bee8b16d3e165" providerId="LiveId" clId="{18EB273C-736D-4765-9CB4-0C3A858FAD1A}" dt="2023-02-20T12:06:38.254" v="17" actId="680"/>
        <pc:sldMkLst>
          <pc:docMk/>
          <pc:sldMk cId="3640418854" sldId="263"/>
        </pc:sldMkLst>
      </pc:sldChg>
      <pc:sldChg chg="new del">
        <pc:chgData name="meng lingxiao" userId="eb5bee8b16d3e165" providerId="LiveId" clId="{18EB273C-736D-4765-9CB4-0C3A858FAD1A}" dt="2023-02-20T12:06:41.099" v="19" actId="680"/>
        <pc:sldMkLst>
          <pc:docMk/>
          <pc:sldMk cId="3651831947" sldId="263"/>
        </pc:sldMkLst>
      </pc:sldChg>
      <pc:sldChg chg="addSp delSp modSp new mod ord setBg setClrOvrMap">
        <pc:chgData name="meng lingxiao" userId="eb5bee8b16d3e165" providerId="LiveId" clId="{18EB273C-736D-4765-9CB4-0C3A858FAD1A}" dt="2023-02-20T12:07:58.391" v="60" actId="26606"/>
        <pc:sldMkLst>
          <pc:docMk/>
          <pc:sldMk cId="3739287586" sldId="263"/>
        </pc:sldMkLst>
        <pc:spChg chg="mod">
          <ac:chgData name="meng lingxiao" userId="eb5bee8b16d3e165" providerId="LiveId" clId="{18EB273C-736D-4765-9CB4-0C3A858FAD1A}" dt="2023-02-20T12:07:58.391" v="60" actId="26606"/>
          <ac:spMkLst>
            <pc:docMk/>
            <pc:sldMk cId="3739287586" sldId="263"/>
            <ac:spMk id="2" creationId="{FE9AA9D9-2E94-C83F-20FF-ED81D7727ACC}"/>
          </ac:spMkLst>
        </pc:spChg>
        <pc:spChg chg="add del mod">
          <ac:chgData name="meng lingxiao" userId="eb5bee8b16d3e165" providerId="LiveId" clId="{18EB273C-736D-4765-9CB4-0C3A858FAD1A}" dt="2023-02-20T12:07:58.391" v="60" actId="26606"/>
          <ac:spMkLst>
            <pc:docMk/>
            <pc:sldMk cId="3739287586" sldId="263"/>
            <ac:spMk id="3" creationId="{3E6295AD-3867-20E7-44C8-F65D60771243}"/>
          </ac:spMkLst>
        </pc:spChg>
        <pc:spChg chg="add del">
          <ac:chgData name="meng lingxiao" userId="eb5bee8b16d3e165" providerId="LiveId" clId="{18EB273C-736D-4765-9CB4-0C3A858FAD1A}" dt="2023-02-20T12:07:19.029" v="45" actId="26606"/>
          <ac:spMkLst>
            <pc:docMk/>
            <pc:sldMk cId="3739287586" sldId="263"/>
            <ac:spMk id="9" creationId="{0671A8AE-40A1-4631-A6B8-581AFF065482}"/>
          </ac:spMkLst>
        </pc:spChg>
        <pc:spChg chg="add del">
          <ac:chgData name="meng lingxiao" userId="eb5bee8b16d3e165" providerId="LiveId" clId="{18EB273C-736D-4765-9CB4-0C3A858FAD1A}" dt="2023-02-20T12:07:19.029" v="45" actId="26606"/>
          <ac:spMkLst>
            <pc:docMk/>
            <pc:sldMk cId="3739287586" sldId="263"/>
            <ac:spMk id="11" creationId="{AB58EF07-17C2-48CF-ABB0-EEF1F17CB8F0}"/>
          </ac:spMkLst>
        </pc:spChg>
        <pc:spChg chg="add del">
          <ac:chgData name="meng lingxiao" userId="eb5bee8b16d3e165" providerId="LiveId" clId="{18EB273C-736D-4765-9CB4-0C3A858FAD1A}" dt="2023-02-20T12:07:19.029" v="45" actId="26606"/>
          <ac:spMkLst>
            <pc:docMk/>
            <pc:sldMk cId="3739287586" sldId="263"/>
            <ac:spMk id="13" creationId="{AF2F604E-43BE-4DC3-B983-E071523364F8}"/>
          </ac:spMkLst>
        </pc:spChg>
        <pc:spChg chg="add del">
          <ac:chgData name="meng lingxiao" userId="eb5bee8b16d3e165" providerId="LiveId" clId="{18EB273C-736D-4765-9CB4-0C3A858FAD1A}" dt="2023-02-20T12:07:19.029" v="45" actId="26606"/>
          <ac:spMkLst>
            <pc:docMk/>
            <pc:sldMk cId="3739287586" sldId="263"/>
            <ac:spMk id="15" creationId="{08C9B587-E65E-4B52-B37C-ABEBB6E87928}"/>
          </ac:spMkLst>
        </pc:spChg>
        <pc:spChg chg="add del">
          <ac:chgData name="meng lingxiao" userId="eb5bee8b16d3e165" providerId="LiveId" clId="{18EB273C-736D-4765-9CB4-0C3A858FAD1A}" dt="2023-02-20T12:07:42.697" v="47" actId="26606"/>
          <ac:spMkLst>
            <pc:docMk/>
            <pc:sldMk cId="3739287586" sldId="263"/>
            <ac:spMk id="18" creationId="{6B3BAD04-E614-4C16-8360-019FCF0045AC}"/>
          </ac:spMkLst>
        </pc:spChg>
        <pc:spChg chg="add del">
          <ac:chgData name="meng lingxiao" userId="eb5bee8b16d3e165" providerId="LiveId" clId="{18EB273C-736D-4765-9CB4-0C3A858FAD1A}" dt="2023-02-20T12:07:44.223" v="49" actId="26606"/>
          <ac:spMkLst>
            <pc:docMk/>
            <pc:sldMk cId="3739287586" sldId="263"/>
            <ac:spMk id="20" creationId="{71B2258F-86CA-4D4D-8270-BC05FCDEBFB3}"/>
          </ac:spMkLst>
        </pc:spChg>
        <pc:spChg chg="add del">
          <ac:chgData name="meng lingxiao" userId="eb5bee8b16d3e165" providerId="LiveId" clId="{18EB273C-736D-4765-9CB4-0C3A858FAD1A}" dt="2023-02-20T12:07:48.142" v="51" actId="26606"/>
          <ac:spMkLst>
            <pc:docMk/>
            <pc:sldMk cId="3739287586" sldId="263"/>
            <ac:spMk id="23" creationId="{0671A8AE-40A1-4631-A6B8-581AFF065482}"/>
          </ac:spMkLst>
        </pc:spChg>
        <pc:spChg chg="add del">
          <ac:chgData name="meng lingxiao" userId="eb5bee8b16d3e165" providerId="LiveId" clId="{18EB273C-736D-4765-9CB4-0C3A858FAD1A}" dt="2023-02-20T12:07:48.142" v="51" actId="26606"/>
          <ac:spMkLst>
            <pc:docMk/>
            <pc:sldMk cId="3739287586" sldId="263"/>
            <ac:spMk id="25" creationId="{AB58EF07-17C2-48CF-ABB0-EEF1F17CB8F0}"/>
          </ac:spMkLst>
        </pc:spChg>
        <pc:spChg chg="add del">
          <ac:chgData name="meng lingxiao" userId="eb5bee8b16d3e165" providerId="LiveId" clId="{18EB273C-736D-4765-9CB4-0C3A858FAD1A}" dt="2023-02-20T12:07:48.142" v="51" actId="26606"/>
          <ac:spMkLst>
            <pc:docMk/>
            <pc:sldMk cId="3739287586" sldId="263"/>
            <ac:spMk id="26" creationId="{AF2F604E-43BE-4DC3-B983-E071523364F8}"/>
          </ac:spMkLst>
        </pc:spChg>
        <pc:spChg chg="add del">
          <ac:chgData name="meng lingxiao" userId="eb5bee8b16d3e165" providerId="LiveId" clId="{18EB273C-736D-4765-9CB4-0C3A858FAD1A}" dt="2023-02-20T12:07:48.142" v="51" actId="26606"/>
          <ac:spMkLst>
            <pc:docMk/>
            <pc:sldMk cId="3739287586" sldId="263"/>
            <ac:spMk id="27" creationId="{08C9B587-E65E-4B52-B37C-ABEBB6E87928}"/>
          </ac:spMkLst>
        </pc:spChg>
        <pc:spChg chg="add del">
          <ac:chgData name="meng lingxiao" userId="eb5bee8b16d3e165" providerId="LiveId" clId="{18EB273C-736D-4765-9CB4-0C3A858FAD1A}" dt="2023-02-20T12:07:52.060" v="53" actId="26606"/>
          <ac:spMkLst>
            <pc:docMk/>
            <pc:sldMk cId="3739287586" sldId="263"/>
            <ac:spMk id="29" creationId="{C1DD1A8A-57D5-4A81-AD04-532B043C5611}"/>
          </ac:spMkLst>
        </pc:spChg>
        <pc:spChg chg="add del">
          <ac:chgData name="meng lingxiao" userId="eb5bee8b16d3e165" providerId="LiveId" clId="{18EB273C-736D-4765-9CB4-0C3A858FAD1A}" dt="2023-02-20T12:07:52.060" v="53" actId="26606"/>
          <ac:spMkLst>
            <pc:docMk/>
            <pc:sldMk cId="3739287586" sldId="263"/>
            <ac:spMk id="31" creationId="{007891EC-4501-44ED-A8C8-B11B6DB767AB}"/>
          </ac:spMkLst>
        </pc:spChg>
        <pc:spChg chg="add del">
          <ac:chgData name="meng lingxiao" userId="eb5bee8b16d3e165" providerId="LiveId" clId="{18EB273C-736D-4765-9CB4-0C3A858FAD1A}" dt="2023-02-20T12:07:53.759" v="55" actId="26606"/>
          <ac:spMkLst>
            <pc:docMk/>
            <pc:sldMk cId="3739287586" sldId="263"/>
            <ac:spMk id="33" creationId="{5A59F003-E00A-43F9-91DC-CC54E3B87466}"/>
          </ac:spMkLst>
        </pc:spChg>
        <pc:spChg chg="add del">
          <ac:chgData name="meng lingxiao" userId="eb5bee8b16d3e165" providerId="LiveId" clId="{18EB273C-736D-4765-9CB4-0C3A858FAD1A}" dt="2023-02-20T12:07:53.759" v="55" actId="26606"/>
          <ac:spMkLst>
            <pc:docMk/>
            <pc:sldMk cId="3739287586" sldId="263"/>
            <ac:spMk id="35" creationId="{D74A4382-E3AD-430A-9A1F-DFA3E0E77A7D}"/>
          </ac:spMkLst>
        </pc:spChg>
        <pc:spChg chg="add del">
          <ac:chgData name="meng lingxiao" userId="eb5bee8b16d3e165" providerId="LiveId" clId="{18EB273C-736D-4765-9CB4-0C3A858FAD1A}" dt="2023-02-20T12:07:53.759" v="55" actId="26606"/>
          <ac:spMkLst>
            <pc:docMk/>
            <pc:sldMk cId="3739287586" sldId="263"/>
            <ac:spMk id="36" creationId="{79F40191-0F44-4FD1-82CC-ACB507C14BE6}"/>
          </ac:spMkLst>
        </pc:spChg>
        <pc:spChg chg="add del">
          <ac:chgData name="meng lingxiao" userId="eb5bee8b16d3e165" providerId="LiveId" clId="{18EB273C-736D-4765-9CB4-0C3A858FAD1A}" dt="2023-02-20T12:07:55.841" v="57" actId="26606"/>
          <ac:spMkLst>
            <pc:docMk/>
            <pc:sldMk cId="3739287586" sldId="263"/>
            <ac:spMk id="39" creationId="{17CDB40A-75BB-4498-A20B-59C3984A3A94}"/>
          </ac:spMkLst>
        </pc:spChg>
        <pc:spChg chg="add del">
          <ac:chgData name="meng lingxiao" userId="eb5bee8b16d3e165" providerId="LiveId" clId="{18EB273C-736D-4765-9CB4-0C3A858FAD1A}" dt="2023-02-20T12:07:58.385" v="59" actId="26606"/>
          <ac:spMkLst>
            <pc:docMk/>
            <pc:sldMk cId="3739287586" sldId="263"/>
            <ac:spMk id="42" creationId="{D38A241E-0395-41E5-8607-BAA2799A4374}"/>
          </ac:spMkLst>
        </pc:spChg>
        <pc:spChg chg="add">
          <ac:chgData name="meng lingxiao" userId="eb5bee8b16d3e165" providerId="LiveId" clId="{18EB273C-736D-4765-9CB4-0C3A858FAD1A}" dt="2023-02-20T12:07:58.391" v="60" actId="26606"/>
          <ac:spMkLst>
            <pc:docMk/>
            <pc:sldMk cId="3739287586" sldId="263"/>
            <ac:spMk id="46" creationId="{E014418F-10CE-4493-8436-D9FFEEDF1349}"/>
          </ac:spMkLst>
        </pc:spChg>
        <pc:picChg chg="add del">
          <ac:chgData name="meng lingxiao" userId="eb5bee8b16d3e165" providerId="LiveId" clId="{18EB273C-736D-4765-9CB4-0C3A858FAD1A}" dt="2023-02-20T12:07:19.029" v="45" actId="26606"/>
          <ac:picMkLst>
            <pc:docMk/>
            <pc:sldMk cId="3739287586" sldId="263"/>
            <ac:picMk id="5" creationId="{82C5B921-3B3A-184C-AEEE-1D7CB0080C0C}"/>
          </ac:picMkLst>
        </pc:picChg>
        <pc:picChg chg="add del">
          <ac:chgData name="meng lingxiao" userId="eb5bee8b16d3e165" providerId="LiveId" clId="{18EB273C-736D-4765-9CB4-0C3A858FAD1A}" dt="2023-02-20T12:07:42.697" v="47" actId="26606"/>
          <ac:picMkLst>
            <pc:docMk/>
            <pc:sldMk cId="3739287586" sldId="263"/>
            <ac:picMk id="17" creationId="{32A02C00-0D37-8E8B-308D-6664DB437438}"/>
          </ac:picMkLst>
        </pc:picChg>
        <pc:picChg chg="add del">
          <ac:chgData name="meng lingxiao" userId="eb5bee8b16d3e165" providerId="LiveId" clId="{18EB273C-736D-4765-9CB4-0C3A858FAD1A}" dt="2023-02-20T12:07:44.223" v="49" actId="26606"/>
          <ac:picMkLst>
            <pc:docMk/>
            <pc:sldMk cId="3739287586" sldId="263"/>
            <ac:picMk id="21" creationId="{A019DD35-2D5D-FED5-2F54-E7E4BA147C01}"/>
          </ac:picMkLst>
        </pc:picChg>
        <pc:picChg chg="add del">
          <ac:chgData name="meng lingxiao" userId="eb5bee8b16d3e165" providerId="LiveId" clId="{18EB273C-736D-4765-9CB4-0C3A858FAD1A}" dt="2023-02-20T12:07:48.142" v="51" actId="26606"/>
          <ac:picMkLst>
            <pc:docMk/>
            <pc:sldMk cId="3739287586" sldId="263"/>
            <ac:picMk id="24" creationId="{82C5B921-3B3A-184C-AEEE-1D7CB0080C0C}"/>
          </ac:picMkLst>
        </pc:picChg>
        <pc:picChg chg="add del">
          <ac:chgData name="meng lingxiao" userId="eb5bee8b16d3e165" providerId="LiveId" clId="{18EB273C-736D-4765-9CB4-0C3A858FAD1A}" dt="2023-02-20T12:07:52.060" v="53" actId="26606"/>
          <ac:picMkLst>
            <pc:docMk/>
            <pc:sldMk cId="3739287586" sldId="263"/>
            <ac:picMk id="30" creationId="{6D7F48D5-FA1A-AF5D-8FC0-D49049D00B69}"/>
          </ac:picMkLst>
        </pc:picChg>
        <pc:picChg chg="add del">
          <ac:chgData name="meng lingxiao" userId="eb5bee8b16d3e165" providerId="LiveId" clId="{18EB273C-736D-4765-9CB4-0C3A858FAD1A}" dt="2023-02-20T12:07:53.759" v="55" actId="26606"/>
          <ac:picMkLst>
            <pc:docMk/>
            <pc:sldMk cId="3739287586" sldId="263"/>
            <ac:picMk id="34" creationId="{649E1C62-4505-DB15-ABC8-1D9EE326658C}"/>
          </ac:picMkLst>
        </pc:picChg>
        <pc:picChg chg="add del">
          <ac:chgData name="meng lingxiao" userId="eb5bee8b16d3e165" providerId="LiveId" clId="{18EB273C-736D-4765-9CB4-0C3A858FAD1A}" dt="2023-02-20T12:07:55.841" v="57" actId="26606"/>
          <ac:picMkLst>
            <pc:docMk/>
            <pc:sldMk cId="3739287586" sldId="263"/>
            <ac:picMk id="38" creationId="{AFBEEC85-52A6-4ED3-96FE-2615C597FB90}"/>
          </ac:picMkLst>
        </pc:picChg>
        <pc:picChg chg="add del">
          <ac:chgData name="meng lingxiao" userId="eb5bee8b16d3e165" providerId="LiveId" clId="{18EB273C-736D-4765-9CB4-0C3A858FAD1A}" dt="2023-02-20T12:07:58.385" v="59" actId="26606"/>
          <ac:picMkLst>
            <pc:docMk/>
            <pc:sldMk cId="3739287586" sldId="263"/>
            <ac:picMk id="41" creationId="{727E9A45-C6F0-B60F-D226-00310E33131F}"/>
          </ac:picMkLst>
        </pc:picChg>
        <pc:picChg chg="add">
          <ac:chgData name="meng lingxiao" userId="eb5bee8b16d3e165" providerId="LiveId" clId="{18EB273C-736D-4765-9CB4-0C3A858FAD1A}" dt="2023-02-20T12:07:58.391" v="60" actId="26606"/>
          <ac:picMkLst>
            <pc:docMk/>
            <pc:sldMk cId="3739287586" sldId="263"/>
            <ac:picMk id="45" creationId="{2EA7B707-F390-560D-1C03-8446AA73B361}"/>
          </ac:picMkLst>
        </pc:picChg>
        <pc:cxnChg chg="add del">
          <ac:chgData name="meng lingxiao" userId="eb5bee8b16d3e165" providerId="LiveId" clId="{18EB273C-736D-4765-9CB4-0C3A858FAD1A}" dt="2023-02-20T12:07:58.385" v="59" actId="26606"/>
          <ac:cxnSpMkLst>
            <pc:docMk/>
            <pc:sldMk cId="3739287586" sldId="263"/>
            <ac:cxnSpMk id="43" creationId="{CE352288-84AD-4CA8-BCD5-76C29D34E1DB}"/>
          </ac:cxnSpMkLst>
        </pc:cxnChg>
      </pc:sldChg>
      <pc:sldChg chg="addSp delSp modSp new mod ord setBg">
        <pc:chgData name="meng lingxiao" userId="eb5bee8b16d3e165" providerId="LiveId" clId="{18EB273C-736D-4765-9CB4-0C3A858FAD1A}" dt="2023-02-21T04:50:17.907" v="320"/>
        <pc:sldMkLst>
          <pc:docMk/>
          <pc:sldMk cId="3147223557" sldId="264"/>
        </pc:sldMkLst>
        <pc:spChg chg="mod">
          <ac:chgData name="meng lingxiao" userId="eb5bee8b16d3e165" providerId="LiveId" clId="{18EB273C-736D-4765-9CB4-0C3A858FAD1A}" dt="2023-02-20T12:09:45.010" v="120" actId="26606"/>
          <ac:spMkLst>
            <pc:docMk/>
            <pc:sldMk cId="3147223557" sldId="264"/>
            <ac:spMk id="2" creationId="{FBD9BFB2-39A7-6261-58CA-0954D8749723}"/>
          </ac:spMkLst>
        </pc:spChg>
        <pc:spChg chg="del">
          <ac:chgData name="meng lingxiao" userId="eb5bee8b16d3e165" providerId="LiveId" clId="{18EB273C-736D-4765-9CB4-0C3A858FAD1A}" dt="2023-02-20T12:08:15.335" v="68" actId="478"/>
          <ac:spMkLst>
            <pc:docMk/>
            <pc:sldMk cId="3147223557" sldId="264"/>
            <ac:spMk id="3" creationId="{43AC90A3-3273-654A-691B-9DBE2F20C883}"/>
          </ac:spMkLst>
        </pc:spChg>
        <pc:spChg chg="add del">
          <ac:chgData name="meng lingxiao" userId="eb5bee8b16d3e165" providerId="LiveId" clId="{18EB273C-736D-4765-9CB4-0C3A858FAD1A}" dt="2023-02-20T12:09:45.010" v="120" actId="26606"/>
          <ac:spMkLst>
            <pc:docMk/>
            <pc:sldMk cId="3147223557" sldId="264"/>
            <ac:spMk id="8" creationId="{6B3BAD04-E614-4C16-8360-019FCF0045AC}"/>
          </ac:spMkLst>
        </pc:spChg>
        <pc:spChg chg="add">
          <ac:chgData name="meng lingxiao" userId="eb5bee8b16d3e165" providerId="LiveId" clId="{18EB273C-736D-4765-9CB4-0C3A858FAD1A}" dt="2023-02-20T12:09:45.010" v="120" actId="26606"/>
          <ac:spMkLst>
            <pc:docMk/>
            <pc:sldMk cId="3147223557" sldId="264"/>
            <ac:spMk id="13" creationId="{6B3BAD04-E614-4C16-8360-019FCF0045AC}"/>
          </ac:spMkLst>
        </pc:spChg>
        <pc:picChg chg="add">
          <ac:chgData name="meng lingxiao" userId="eb5bee8b16d3e165" providerId="LiveId" clId="{18EB273C-736D-4765-9CB4-0C3A858FAD1A}" dt="2023-02-20T12:09:25.436" v="102" actId="26606"/>
          <ac:picMkLst>
            <pc:docMk/>
            <pc:sldMk cId="3147223557" sldId="264"/>
            <ac:picMk id="4" creationId="{CFD32B36-822B-EA0D-EFFC-6579D9214881}"/>
          </ac:picMkLst>
        </pc:picChg>
      </pc:sldChg>
      <pc:sldChg chg="addSp delSp modSp add mod">
        <pc:chgData name="meng lingxiao" userId="eb5bee8b16d3e165" providerId="LiveId" clId="{18EB273C-736D-4765-9CB4-0C3A858FAD1A}" dt="2023-02-20T12:15:50.234" v="157" actId="208"/>
        <pc:sldMkLst>
          <pc:docMk/>
          <pc:sldMk cId="1884840461" sldId="265"/>
        </pc:sldMkLst>
        <pc:spChg chg="add del mod">
          <ac:chgData name="meng lingxiao" userId="eb5bee8b16d3e165" providerId="LiveId" clId="{18EB273C-736D-4765-9CB4-0C3A858FAD1A}" dt="2023-02-20T12:14:20.404" v="140" actId="478"/>
          <ac:spMkLst>
            <pc:docMk/>
            <pc:sldMk cId="1884840461" sldId="265"/>
            <ac:spMk id="4" creationId="{2BAE3CF6-B800-C510-F555-52BBD143DBD8}"/>
          </ac:spMkLst>
        </pc:spChg>
        <pc:spChg chg="add del">
          <ac:chgData name="meng lingxiao" userId="eb5bee8b16d3e165" providerId="LiveId" clId="{18EB273C-736D-4765-9CB4-0C3A858FAD1A}" dt="2023-02-20T12:15:15.267" v="151" actId="11529"/>
          <ac:spMkLst>
            <pc:docMk/>
            <pc:sldMk cId="1884840461" sldId="265"/>
            <ac:spMk id="11" creationId="{0810B3D1-62BF-7650-1A2E-CAC1E33A5666}"/>
          </ac:spMkLst>
        </pc:spChg>
        <pc:spChg chg="add mod">
          <ac:chgData name="meng lingxiao" userId="eb5bee8b16d3e165" providerId="LiveId" clId="{18EB273C-736D-4765-9CB4-0C3A858FAD1A}" dt="2023-02-20T12:15:50.234" v="157" actId="208"/>
          <ac:spMkLst>
            <pc:docMk/>
            <pc:sldMk cId="1884840461" sldId="265"/>
            <ac:spMk id="12" creationId="{DCAA0B97-C328-AD51-B940-7E953AF19DD5}"/>
          </ac:spMkLst>
        </pc:spChg>
        <pc:grpChg chg="mod">
          <ac:chgData name="meng lingxiao" userId="eb5bee8b16d3e165" providerId="LiveId" clId="{18EB273C-736D-4765-9CB4-0C3A858FAD1A}" dt="2023-02-20T12:15:00.080" v="147"/>
          <ac:grpSpMkLst>
            <pc:docMk/>
            <pc:sldMk cId="1884840461" sldId="265"/>
            <ac:grpSpMk id="10" creationId="{8D7B5FEB-CE80-E9CC-2D93-672F17D11E8F}"/>
          </ac:grpSpMkLst>
        </pc:grpChg>
        <pc:picChg chg="mod">
          <ac:chgData name="meng lingxiao" userId="eb5bee8b16d3e165" providerId="LiveId" clId="{18EB273C-736D-4765-9CB4-0C3A858FAD1A}" dt="2023-02-20T12:14:26.277" v="141" actId="1076"/>
          <ac:picMkLst>
            <pc:docMk/>
            <pc:sldMk cId="1884840461" sldId="265"/>
            <ac:picMk id="7" creationId="{3B3FD97B-3560-12BC-5064-D27955B72C93}"/>
          </ac:picMkLst>
        </pc:picChg>
        <pc:picChg chg="del">
          <ac:chgData name="meng lingxiao" userId="eb5bee8b16d3e165" providerId="LiveId" clId="{18EB273C-736D-4765-9CB4-0C3A858FAD1A}" dt="2023-02-20T12:12:47.661" v="132" actId="478"/>
          <ac:picMkLst>
            <pc:docMk/>
            <pc:sldMk cId="1884840461" sldId="265"/>
            <ac:picMk id="9" creationId="{A3FA4BEC-0CB2-C4DD-3895-BC6959534CB5}"/>
          </ac:picMkLst>
        </pc:picChg>
        <pc:inkChg chg="add del">
          <ac:chgData name="meng lingxiao" userId="eb5bee8b16d3e165" providerId="LiveId" clId="{18EB273C-736D-4765-9CB4-0C3A858FAD1A}" dt="2023-02-20T12:15:00.801" v="149" actId="9405"/>
          <ac:inkMkLst>
            <pc:docMk/>
            <pc:sldMk cId="1884840461" sldId="265"/>
            <ac:inkMk id="5" creationId="{CD6287B1-3580-87C3-BF15-0E3A154BA00E}"/>
          </ac:inkMkLst>
        </pc:inkChg>
        <pc:inkChg chg="add del mod">
          <ac:chgData name="meng lingxiao" userId="eb5bee8b16d3e165" providerId="LiveId" clId="{18EB273C-736D-4765-9CB4-0C3A858FAD1A}" dt="2023-02-20T12:15:00.496" v="148" actId="9405"/>
          <ac:inkMkLst>
            <pc:docMk/>
            <pc:sldMk cId="1884840461" sldId="265"/>
            <ac:inkMk id="6" creationId="{195C4F19-8ACA-359E-85A8-269D17DCAEBF}"/>
          </ac:inkMkLst>
        </pc:inkChg>
        <pc:inkChg chg="add del mod">
          <ac:chgData name="meng lingxiao" userId="eb5bee8b16d3e165" providerId="LiveId" clId="{18EB273C-736D-4765-9CB4-0C3A858FAD1A}" dt="2023-02-20T12:15:00.080" v="147"/>
          <ac:inkMkLst>
            <pc:docMk/>
            <pc:sldMk cId="1884840461" sldId="265"/>
            <ac:inkMk id="8" creationId="{EB5B5612-789E-23CE-855C-689507908012}"/>
          </ac:inkMkLst>
        </pc:inkChg>
      </pc:sldChg>
      <pc:sldChg chg="new del">
        <pc:chgData name="meng lingxiao" userId="eb5bee8b16d3e165" providerId="LiveId" clId="{18EB273C-736D-4765-9CB4-0C3A858FAD1A}" dt="2023-02-20T12:25:05.153" v="238" actId="47"/>
        <pc:sldMkLst>
          <pc:docMk/>
          <pc:sldMk cId="2742423191" sldId="266"/>
        </pc:sldMkLst>
      </pc:sldChg>
      <pc:sldChg chg="addSp delSp modSp add mod">
        <pc:chgData name="meng lingxiao" userId="eb5bee8b16d3e165" providerId="LiveId" clId="{18EB273C-736D-4765-9CB4-0C3A858FAD1A}" dt="2023-02-20T12:26:25.471" v="245" actId="962"/>
        <pc:sldMkLst>
          <pc:docMk/>
          <pc:sldMk cId="1206872966" sldId="267"/>
        </pc:sldMkLst>
        <pc:spChg chg="del mod">
          <ac:chgData name="meng lingxiao" userId="eb5bee8b16d3e165" providerId="LiveId" clId="{18EB273C-736D-4765-9CB4-0C3A858FAD1A}" dt="2023-02-20T12:26:24.583" v="243"/>
          <ac:spMkLst>
            <pc:docMk/>
            <pc:sldMk cId="1206872966" sldId="267"/>
            <ac:spMk id="3" creationId="{4956D13A-5C4C-E246-47A4-8F951C0F7D17}"/>
          </ac:spMkLst>
        </pc:spChg>
        <pc:picChg chg="add del mod">
          <ac:chgData name="meng lingxiao" userId="eb5bee8b16d3e165" providerId="LiveId" clId="{18EB273C-736D-4765-9CB4-0C3A858FAD1A}" dt="2023-02-20T12:26:21.200" v="241"/>
          <ac:picMkLst>
            <pc:docMk/>
            <pc:sldMk cId="1206872966" sldId="267"/>
            <ac:picMk id="5" creationId="{2DDE2D1B-E40B-7F96-D102-779F59AD1F8A}"/>
          </ac:picMkLst>
        </pc:picChg>
        <pc:picChg chg="add mod">
          <ac:chgData name="meng lingxiao" userId="eb5bee8b16d3e165" providerId="LiveId" clId="{18EB273C-736D-4765-9CB4-0C3A858FAD1A}" dt="2023-02-20T12:26:25.471" v="245" actId="962"/>
          <ac:picMkLst>
            <pc:docMk/>
            <pc:sldMk cId="1206872966" sldId="267"/>
            <ac:picMk id="7" creationId="{212EA06F-0FF2-299B-DDA6-DE388317C346}"/>
          </ac:picMkLst>
        </pc:picChg>
      </pc:sldChg>
      <pc:sldChg chg="addSp modSp add mod">
        <pc:chgData name="meng lingxiao" userId="eb5bee8b16d3e165" providerId="LiveId" clId="{18EB273C-736D-4765-9CB4-0C3A858FAD1A}" dt="2023-02-20T12:28:47.807" v="260" actId="1076"/>
        <pc:sldMkLst>
          <pc:docMk/>
          <pc:sldMk cId="1274656570" sldId="268"/>
        </pc:sldMkLst>
        <pc:spChg chg="mod">
          <ac:chgData name="meng lingxiao" userId="eb5bee8b16d3e165" providerId="LiveId" clId="{18EB273C-736D-4765-9CB4-0C3A858FAD1A}" dt="2023-02-20T12:26:54.518" v="251"/>
          <ac:spMkLst>
            <pc:docMk/>
            <pc:sldMk cId="1274656570" sldId="268"/>
            <ac:spMk id="2" creationId="{67839BF3-8E96-9873-A137-0BE5CC80F3AA}"/>
          </ac:spMkLst>
        </pc:spChg>
        <pc:spChg chg="mod">
          <ac:chgData name="meng lingxiao" userId="eb5bee8b16d3e165" providerId="LiveId" clId="{18EB273C-736D-4765-9CB4-0C3A858FAD1A}" dt="2023-02-20T12:27:08.162" v="257" actId="20577"/>
          <ac:spMkLst>
            <pc:docMk/>
            <pc:sldMk cId="1274656570" sldId="268"/>
            <ac:spMk id="3" creationId="{4956D13A-5C4C-E246-47A4-8F951C0F7D17}"/>
          </ac:spMkLst>
        </pc:spChg>
        <pc:picChg chg="add mod">
          <ac:chgData name="meng lingxiao" userId="eb5bee8b16d3e165" providerId="LiveId" clId="{18EB273C-736D-4765-9CB4-0C3A858FAD1A}" dt="2023-02-20T12:28:47.807" v="260" actId="1076"/>
          <ac:picMkLst>
            <pc:docMk/>
            <pc:sldMk cId="1274656570" sldId="268"/>
            <ac:picMk id="5" creationId="{CDF7DE75-A534-4DAF-FB8D-1419F78A4A43}"/>
          </ac:picMkLst>
        </pc:picChg>
      </pc:sldChg>
      <pc:sldChg chg="add del">
        <pc:chgData name="meng lingxiao" userId="eb5bee8b16d3e165" providerId="LiveId" clId="{18EB273C-736D-4765-9CB4-0C3A858FAD1A}" dt="2023-02-20T12:26:39.737" v="247"/>
        <pc:sldMkLst>
          <pc:docMk/>
          <pc:sldMk cId="2672751505" sldId="268"/>
        </pc:sldMkLst>
      </pc:sldChg>
      <pc:sldChg chg="modSp add mod">
        <pc:chgData name="meng lingxiao" userId="eb5bee8b16d3e165" providerId="LiveId" clId="{18EB273C-736D-4765-9CB4-0C3A858FAD1A}" dt="2023-02-21T08:31:26.158" v="592" actId="27636"/>
        <pc:sldMkLst>
          <pc:docMk/>
          <pc:sldMk cId="287271311" sldId="269"/>
        </pc:sldMkLst>
        <pc:spChg chg="mod">
          <ac:chgData name="meng lingxiao" userId="eb5bee8b16d3e165" providerId="LiveId" clId="{18EB273C-736D-4765-9CB4-0C3A858FAD1A}" dt="2023-02-21T08:31:26.158" v="592" actId="27636"/>
          <ac:spMkLst>
            <pc:docMk/>
            <pc:sldMk cId="287271311" sldId="269"/>
            <ac:spMk id="3" creationId="{00000000-0000-0000-0000-000000000000}"/>
          </ac:spMkLst>
        </pc:spChg>
      </pc:sldChg>
      <pc:sldChg chg="new del">
        <pc:chgData name="meng lingxiao" userId="eb5bee8b16d3e165" providerId="LiveId" clId="{18EB273C-736D-4765-9CB4-0C3A858FAD1A}" dt="2023-02-21T04:34:26.243" v="263" actId="47"/>
        <pc:sldMkLst>
          <pc:docMk/>
          <pc:sldMk cId="458449009" sldId="269"/>
        </pc:sldMkLst>
      </pc:sldChg>
      <pc:sldChg chg="addSp delSp modSp add mod">
        <pc:chgData name="meng lingxiao" userId="eb5bee8b16d3e165" providerId="LiveId" clId="{18EB273C-736D-4765-9CB4-0C3A858FAD1A}" dt="2023-02-21T04:36:15.318" v="272" actId="1076"/>
        <pc:sldMkLst>
          <pc:docMk/>
          <pc:sldMk cId="1941635236" sldId="270"/>
        </pc:sldMkLst>
        <pc:spChg chg="del mod">
          <ac:chgData name="meng lingxiao" userId="eb5bee8b16d3e165" providerId="LiveId" clId="{18EB273C-736D-4765-9CB4-0C3A858FAD1A}" dt="2023-02-21T04:36:02.758" v="271" actId="478"/>
          <ac:spMkLst>
            <pc:docMk/>
            <pc:sldMk cId="1941635236" sldId="270"/>
            <ac:spMk id="3" creationId="{4956D13A-5C4C-E246-47A4-8F951C0F7D17}"/>
          </ac:spMkLst>
        </pc:spChg>
        <pc:picChg chg="del">
          <ac:chgData name="meng lingxiao" userId="eb5bee8b16d3e165" providerId="LiveId" clId="{18EB273C-736D-4765-9CB4-0C3A858FAD1A}" dt="2023-02-21T04:35:27.470" v="267" actId="478"/>
          <ac:picMkLst>
            <pc:docMk/>
            <pc:sldMk cId="1941635236" sldId="270"/>
            <ac:picMk id="5" creationId="{CDF7DE75-A534-4DAF-FB8D-1419F78A4A43}"/>
          </ac:picMkLst>
        </pc:picChg>
        <pc:picChg chg="add mod">
          <ac:chgData name="meng lingxiao" userId="eb5bee8b16d3e165" providerId="LiveId" clId="{18EB273C-736D-4765-9CB4-0C3A858FAD1A}" dt="2023-02-21T04:36:15.318" v="272" actId="1076"/>
          <ac:picMkLst>
            <pc:docMk/>
            <pc:sldMk cId="1941635236" sldId="270"/>
            <ac:picMk id="6" creationId="{4DD439DA-9803-CC27-F177-6A9963C825A2}"/>
          </ac:picMkLst>
        </pc:picChg>
      </pc:sldChg>
      <pc:sldChg chg="addSp delSp modSp add mod">
        <pc:chgData name="meng lingxiao" userId="eb5bee8b16d3e165" providerId="LiveId" clId="{18EB273C-736D-4765-9CB4-0C3A858FAD1A}" dt="2023-02-21T04:48:18.272" v="304" actId="1076"/>
        <pc:sldMkLst>
          <pc:docMk/>
          <pc:sldMk cId="342238889" sldId="271"/>
        </pc:sldMkLst>
        <pc:spChg chg="mod">
          <ac:chgData name="meng lingxiao" userId="eb5bee8b16d3e165" providerId="LiveId" clId="{18EB273C-736D-4765-9CB4-0C3A858FAD1A}" dt="2023-02-21T04:47:03.397" v="293" actId="20577"/>
          <ac:spMkLst>
            <pc:docMk/>
            <pc:sldMk cId="342238889" sldId="271"/>
            <ac:spMk id="2" creationId="{67839BF3-8E96-9873-A137-0BE5CC80F3AA}"/>
          </ac:spMkLst>
        </pc:spChg>
        <pc:picChg chg="add mod">
          <ac:chgData name="meng lingxiao" userId="eb5bee8b16d3e165" providerId="LiveId" clId="{18EB273C-736D-4765-9CB4-0C3A858FAD1A}" dt="2023-02-21T04:47:12.165" v="296" actId="1076"/>
          <ac:picMkLst>
            <pc:docMk/>
            <pc:sldMk cId="342238889" sldId="271"/>
            <ac:picMk id="4" creationId="{3D8DE9AB-D727-B999-0158-2F19AB9192EA}"/>
          </ac:picMkLst>
        </pc:picChg>
        <pc:picChg chg="del">
          <ac:chgData name="meng lingxiao" userId="eb5bee8b16d3e165" providerId="LiveId" clId="{18EB273C-736D-4765-9CB4-0C3A858FAD1A}" dt="2023-02-21T04:46:52.517" v="274" actId="478"/>
          <ac:picMkLst>
            <pc:docMk/>
            <pc:sldMk cId="342238889" sldId="271"/>
            <ac:picMk id="6" creationId="{4DD439DA-9803-CC27-F177-6A9963C825A2}"/>
          </ac:picMkLst>
        </pc:picChg>
        <pc:cxnChg chg="add mod">
          <ac:chgData name="meng lingxiao" userId="eb5bee8b16d3e165" providerId="LiveId" clId="{18EB273C-736D-4765-9CB4-0C3A858FAD1A}" dt="2023-02-21T04:47:49.633" v="300" actId="1076"/>
          <ac:cxnSpMkLst>
            <pc:docMk/>
            <pc:sldMk cId="342238889" sldId="271"/>
            <ac:cxnSpMk id="7" creationId="{FC3055C8-BB96-8CA0-04E5-B71AC5ED866D}"/>
          </ac:cxnSpMkLst>
        </pc:cxnChg>
        <pc:cxnChg chg="add mod">
          <ac:chgData name="meng lingxiao" userId="eb5bee8b16d3e165" providerId="LiveId" clId="{18EB273C-736D-4765-9CB4-0C3A858FAD1A}" dt="2023-02-21T04:48:01.865" v="302" actId="1076"/>
          <ac:cxnSpMkLst>
            <pc:docMk/>
            <pc:sldMk cId="342238889" sldId="271"/>
            <ac:cxnSpMk id="8" creationId="{5E84F0BC-4508-2F59-0484-2B0D5F80220A}"/>
          </ac:cxnSpMkLst>
        </pc:cxnChg>
        <pc:cxnChg chg="add mod">
          <ac:chgData name="meng lingxiao" userId="eb5bee8b16d3e165" providerId="LiveId" clId="{18EB273C-736D-4765-9CB4-0C3A858FAD1A}" dt="2023-02-21T04:48:18.272" v="304" actId="1076"/>
          <ac:cxnSpMkLst>
            <pc:docMk/>
            <pc:sldMk cId="342238889" sldId="271"/>
            <ac:cxnSpMk id="9" creationId="{4928F1C5-6277-E6E6-8173-10D0334C9A33}"/>
          </ac:cxnSpMkLst>
        </pc:cxnChg>
      </pc:sldChg>
      <pc:sldChg chg="addSp delSp modSp new mod">
        <pc:chgData name="meng lingxiao" userId="eb5bee8b16d3e165" providerId="LiveId" clId="{18EB273C-736D-4765-9CB4-0C3A858FAD1A}" dt="2023-02-21T04:49:26.258" v="318" actId="1076"/>
        <pc:sldMkLst>
          <pc:docMk/>
          <pc:sldMk cId="1319265304" sldId="272"/>
        </pc:sldMkLst>
        <pc:spChg chg="del">
          <ac:chgData name="meng lingxiao" userId="eb5bee8b16d3e165" providerId="LiveId" clId="{18EB273C-736D-4765-9CB4-0C3A858FAD1A}" dt="2023-02-21T04:49:16.750" v="313" actId="478"/>
          <ac:spMkLst>
            <pc:docMk/>
            <pc:sldMk cId="1319265304" sldId="272"/>
            <ac:spMk id="2" creationId="{592BF5E7-206F-9773-D7C8-93007A78A7E8}"/>
          </ac:spMkLst>
        </pc:spChg>
        <pc:spChg chg="del">
          <ac:chgData name="meng lingxiao" userId="eb5bee8b16d3e165" providerId="LiveId" clId="{18EB273C-736D-4765-9CB4-0C3A858FAD1A}" dt="2023-02-21T04:49:19.119" v="314" actId="478"/>
          <ac:spMkLst>
            <pc:docMk/>
            <pc:sldMk cId="1319265304" sldId="272"/>
            <ac:spMk id="3" creationId="{04FEB335-E2FC-9E9A-2A86-604E7EE1F04B}"/>
          </ac:spMkLst>
        </pc:spChg>
        <pc:spChg chg="add mod">
          <ac:chgData name="meng lingxiao" userId="eb5bee8b16d3e165" providerId="LiveId" clId="{18EB273C-736D-4765-9CB4-0C3A858FAD1A}" dt="2023-02-21T04:48:42.901" v="309" actId="1076"/>
          <ac:spMkLst>
            <pc:docMk/>
            <pc:sldMk cId="1319265304" sldId="272"/>
            <ac:spMk id="5" creationId="{CF3D562A-D7AD-6698-E765-18BFEBB3B77E}"/>
          </ac:spMkLst>
        </pc:spChg>
        <pc:picChg chg="add mod">
          <ac:chgData name="meng lingxiao" userId="eb5bee8b16d3e165" providerId="LiveId" clId="{18EB273C-736D-4765-9CB4-0C3A858FAD1A}" dt="2023-02-21T04:49:26.258" v="318" actId="1076"/>
          <ac:picMkLst>
            <pc:docMk/>
            <pc:sldMk cId="1319265304" sldId="272"/>
            <ac:picMk id="7" creationId="{EA1E59A5-4C2E-B4E6-CF96-BAEBD05DB968}"/>
          </ac:picMkLst>
        </pc:picChg>
      </pc:sldChg>
      <pc:sldChg chg="addSp delSp modSp new mod">
        <pc:chgData name="meng lingxiao" userId="eb5bee8b16d3e165" providerId="LiveId" clId="{18EB273C-736D-4765-9CB4-0C3A858FAD1A}" dt="2023-02-21T05:39:08.802" v="381" actId="1076"/>
        <pc:sldMkLst>
          <pc:docMk/>
          <pc:sldMk cId="3380611063" sldId="273"/>
        </pc:sldMkLst>
        <pc:spChg chg="del">
          <ac:chgData name="meng lingxiao" userId="eb5bee8b16d3e165" providerId="LiveId" clId="{18EB273C-736D-4765-9CB4-0C3A858FAD1A}" dt="2023-02-21T04:53:14.756" v="326" actId="478"/>
          <ac:spMkLst>
            <pc:docMk/>
            <pc:sldMk cId="3380611063" sldId="273"/>
            <ac:spMk id="2" creationId="{64A5967A-9337-1393-7F65-932C27DC26E1}"/>
          </ac:spMkLst>
        </pc:spChg>
        <pc:spChg chg="del">
          <ac:chgData name="meng lingxiao" userId="eb5bee8b16d3e165" providerId="LiveId" clId="{18EB273C-736D-4765-9CB4-0C3A858FAD1A}" dt="2023-02-21T04:53:15.932" v="327" actId="478"/>
          <ac:spMkLst>
            <pc:docMk/>
            <pc:sldMk cId="3380611063" sldId="273"/>
            <ac:spMk id="3" creationId="{BA3BD5F9-09E6-D89D-A139-3F852F9BAB0E}"/>
          </ac:spMkLst>
        </pc:spChg>
        <pc:spChg chg="add del mod">
          <ac:chgData name="meng lingxiao" userId="eb5bee8b16d3e165" providerId="LiveId" clId="{18EB273C-736D-4765-9CB4-0C3A858FAD1A}" dt="2023-02-21T05:38:30.460" v="348" actId="478"/>
          <ac:spMkLst>
            <pc:docMk/>
            <pc:sldMk cId="3380611063" sldId="273"/>
            <ac:spMk id="10" creationId="{54BD3F29-6AA1-3E2E-3BBF-8BFD752FD1BF}"/>
          </ac:spMkLst>
        </pc:spChg>
        <pc:spChg chg="add mod">
          <ac:chgData name="meng lingxiao" userId="eb5bee8b16d3e165" providerId="LiveId" clId="{18EB273C-736D-4765-9CB4-0C3A858FAD1A}" dt="2023-02-21T05:39:08.802" v="381" actId="1076"/>
          <ac:spMkLst>
            <pc:docMk/>
            <pc:sldMk cId="3380611063" sldId="273"/>
            <ac:spMk id="11" creationId="{B672AF9D-3A56-BF92-8F4A-4E35959B3BFF}"/>
          </ac:spMkLst>
        </pc:spChg>
        <pc:picChg chg="add del mod">
          <ac:chgData name="meng lingxiao" userId="eb5bee8b16d3e165" providerId="LiveId" clId="{18EB273C-736D-4765-9CB4-0C3A858FAD1A}" dt="2023-02-21T04:54:18.199" v="335" actId="478"/>
          <ac:picMkLst>
            <pc:docMk/>
            <pc:sldMk cId="3380611063" sldId="273"/>
            <ac:picMk id="5" creationId="{4A944978-840C-DC25-068D-3FB0667658A9}"/>
          </ac:picMkLst>
        </pc:picChg>
        <pc:picChg chg="add mod">
          <ac:chgData name="meng lingxiao" userId="eb5bee8b16d3e165" providerId="LiveId" clId="{18EB273C-736D-4765-9CB4-0C3A858FAD1A}" dt="2023-02-21T04:55:27.136" v="343" actId="1076"/>
          <ac:picMkLst>
            <pc:docMk/>
            <pc:sldMk cId="3380611063" sldId="273"/>
            <ac:picMk id="7" creationId="{4BA6C76B-8B3C-3871-1D29-D260675990D4}"/>
          </ac:picMkLst>
        </pc:picChg>
        <pc:picChg chg="add mod">
          <ac:chgData name="meng lingxiao" userId="eb5bee8b16d3e165" providerId="LiveId" clId="{18EB273C-736D-4765-9CB4-0C3A858FAD1A}" dt="2023-02-21T04:55:34.816" v="344" actId="1076"/>
          <ac:picMkLst>
            <pc:docMk/>
            <pc:sldMk cId="3380611063" sldId="273"/>
            <ac:picMk id="9" creationId="{368C9948-282E-5084-7995-9094353D5759}"/>
          </ac:picMkLst>
        </pc:picChg>
      </pc:sldChg>
      <pc:sldChg chg="new del">
        <pc:chgData name="meng lingxiao" userId="eb5bee8b16d3e165" providerId="LiveId" clId="{18EB273C-736D-4765-9CB4-0C3A858FAD1A}" dt="2023-02-21T05:43:19.763" v="384" actId="47"/>
        <pc:sldMkLst>
          <pc:docMk/>
          <pc:sldMk cId="2670336261" sldId="274"/>
        </pc:sldMkLst>
      </pc:sldChg>
      <pc:sldChg chg="modSp add">
        <pc:chgData name="meng lingxiao" userId="eb5bee8b16d3e165" providerId="LiveId" clId="{18EB273C-736D-4765-9CB4-0C3A858FAD1A}" dt="2023-02-21T08:33:19.970" v="598" actId="1076"/>
        <pc:sldMkLst>
          <pc:docMk/>
          <pc:sldMk cId="3351118748" sldId="274"/>
        </pc:sldMkLst>
        <pc:picChg chg="mod">
          <ac:chgData name="meng lingxiao" userId="eb5bee8b16d3e165" providerId="LiveId" clId="{18EB273C-736D-4765-9CB4-0C3A858FAD1A}" dt="2023-02-21T08:33:19.970" v="598" actId="1076"/>
          <ac:picMkLst>
            <pc:docMk/>
            <pc:sldMk cId="3351118748" sldId="274"/>
            <ac:picMk id="4100" creationId="{00000000-0000-0000-0000-000000000000}"/>
          </ac:picMkLst>
        </pc:picChg>
      </pc:sldChg>
      <pc:sldChg chg="delSp modSp add mod">
        <pc:chgData name="meng lingxiao" userId="eb5bee8b16d3e165" providerId="LiveId" clId="{18EB273C-736D-4765-9CB4-0C3A858FAD1A}" dt="2023-02-21T05:45:06.442" v="416" actId="20577"/>
        <pc:sldMkLst>
          <pc:docMk/>
          <pc:sldMk cId="3016564689" sldId="275"/>
        </pc:sldMkLst>
        <pc:spChg chg="mod">
          <ac:chgData name="meng lingxiao" userId="eb5bee8b16d3e165" providerId="LiveId" clId="{18EB273C-736D-4765-9CB4-0C3A858FAD1A}" dt="2023-02-21T05:43:26.071" v="395"/>
          <ac:spMkLst>
            <pc:docMk/>
            <pc:sldMk cId="3016564689" sldId="275"/>
            <ac:spMk id="2" creationId="{67839BF3-8E96-9873-A137-0BE5CC80F3AA}"/>
          </ac:spMkLst>
        </pc:spChg>
        <pc:spChg chg="mod">
          <ac:chgData name="meng lingxiao" userId="eb5bee8b16d3e165" providerId="LiveId" clId="{18EB273C-736D-4765-9CB4-0C3A858FAD1A}" dt="2023-02-21T05:45:06.442" v="416" actId="20577"/>
          <ac:spMkLst>
            <pc:docMk/>
            <pc:sldMk cId="3016564689" sldId="275"/>
            <ac:spMk id="3" creationId="{4956D13A-5C4C-E246-47A4-8F951C0F7D17}"/>
          </ac:spMkLst>
        </pc:spChg>
        <pc:picChg chg="del">
          <ac:chgData name="meng lingxiao" userId="eb5bee8b16d3e165" providerId="LiveId" clId="{18EB273C-736D-4765-9CB4-0C3A858FAD1A}" dt="2023-02-21T05:43:46.021" v="397" actId="478"/>
          <ac:picMkLst>
            <pc:docMk/>
            <pc:sldMk cId="3016564689" sldId="275"/>
            <ac:picMk id="5" creationId="{CDF7DE75-A534-4DAF-FB8D-1419F78A4A43}"/>
          </ac:picMkLst>
        </pc:picChg>
      </pc:sldChg>
      <pc:sldChg chg="addSp delSp modSp new mod">
        <pc:chgData name="meng lingxiao" userId="eb5bee8b16d3e165" providerId="LiveId" clId="{18EB273C-736D-4765-9CB4-0C3A858FAD1A}" dt="2023-02-21T06:26:19.007" v="582" actId="14100"/>
        <pc:sldMkLst>
          <pc:docMk/>
          <pc:sldMk cId="2372110879" sldId="276"/>
        </pc:sldMkLst>
        <pc:spChg chg="del">
          <ac:chgData name="meng lingxiao" userId="eb5bee8b16d3e165" providerId="LiveId" clId="{18EB273C-736D-4765-9CB4-0C3A858FAD1A}" dt="2023-02-21T06:19:30.429" v="424" actId="478"/>
          <ac:spMkLst>
            <pc:docMk/>
            <pc:sldMk cId="2372110879" sldId="276"/>
            <ac:spMk id="2" creationId="{EE445476-C74B-53C2-B3AA-FBD03F991680}"/>
          </ac:spMkLst>
        </pc:spChg>
        <pc:spChg chg="del">
          <ac:chgData name="meng lingxiao" userId="eb5bee8b16d3e165" providerId="LiveId" clId="{18EB273C-736D-4765-9CB4-0C3A858FAD1A}" dt="2023-02-21T06:19:23.264" v="418"/>
          <ac:spMkLst>
            <pc:docMk/>
            <pc:sldMk cId="2372110879" sldId="276"/>
            <ac:spMk id="3" creationId="{E4D772BE-1BFE-81A5-56E9-65FE162E96D8}"/>
          </ac:spMkLst>
        </pc:spChg>
        <pc:spChg chg="add mod">
          <ac:chgData name="meng lingxiao" userId="eb5bee8b16d3e165" providerId="LiveId" clId="{18EB273C-736D-4765-9CB4-0C3A858FAD1A}" dt="2023-02-21T06:20:43.625" v="459" actId="1076"/>
          <ac:spMkLst>
            <pc:docMk/>
            <pc:sldMk cId="2372110879" sldId="276"/>
            <ac:spMk id="6" creationId="{1D14B1D3-14A5-EDB0-7DD6-B42969B44C63}"/>
          </ac:spMkLst>
        </pc:spChg>
        <pc:spChg chg="add mod">
          <ac:chgData name="meng lingxiao" userId="eb5bee8b16d3e165" providerId="LiveId" clId="{18EB273C-736D-4765-9CB4-0C3A858FAD1A}" dt="2023-02-21T06:21:00.128" v="469"/>
          <ac:spMkLst>
            <pc:docMk/>
            <pc:sldMk cId="2372110879" sldId="276"/>
            <ac:spMk id="11" creationId="{C8358638-36E3-5563-5A26-23FD250B0D89}"/>
          </ac:spMkLst>
        </pc:spChg>
        <pc:spChg chg="add mod">
          <ac:chgData name="meng lingxiao" userId="eb5bee8b16d3e165" providerId="LiveId" clId="{18EB273C-736D-4765-9CB4-0C3A858FAD1A}" dt="2023-02-21T06:21:26.696" v="481" actId="1076"/>
          <ac:spMkLst>
            <pc:docMk/>
            <pc:sldMk cId="2372110879" sldId="276"/>
            <ac:spMk id="14" creationId="{5CF09D46-3BFD-53E3-237D-FCBBF5C91FA8}"/>
          </ac:spMkLst>
        </pc:spChg>
        <pc:spChg chg="add mod">
          <ac:chgData name="meng lingxiao" userId="eb5bee8b16d3e165" providerId="LiveId" clId="{18EB273C-736D-4765-9CB4-0C3A858FAD1A}" dt="2023-02-21T06:21:36.216" v="492" actId="1076"/>
          <ac:spMkLst>
            <pc:docMk/>
            <pc:sldMk cId="2372110879" sldId="276"/>
            <ac:spMk id="17" creationId="{F678F2F4-905A-7607-2F4A-9FEAE37B0D83}"/>
          </ac:spMkLst>
        </pc:spChg>
        <pc:spChg chg="add del mod">
          <ac:chgData name="meng lingxiao" userId="eb5bee8b16d3e165" providerId="LiveId" clId="{18EB273C-736D-4765-9CB4-0C3A858FAD1A}" dt="2023-02-21T06:25:35.532" v="505" actId="478"/>
          <ac:spMkLst>
            <pc:docMk/>
            <pc:sldMk cId="2372110879" sldId="276"/>
            <ac:spMk id="20" creationId="{647F9CFD-A4D6-D0BF-4F4B-106A27307945}"/>
          </ac:spMkLst>
        </pc:spChg>
        <pc:spChg chg="add mod">
          <ac:chgData name="meng lingxiao" userId="eb5bee8b16d3e165" providerId="LiveId" clId="{18EB273C-736D-4765-9CB4-0C3A858FAD1A}" dt="2023-02-21T06:26:04.139" v="579"/>
          <ac:spMkLst>
            <pc:docMk/>
            <pc:sldMk cId="2372110879" sldId="276"/>
            <ac:spMk id="21" creationId="{7F97B479-5EE2-774B-AB34-812E5C905181}"/>
          </ac:spMkLst>
        </pc:spChg>
        <pc:picChg chg="add mod">
          <ac:chgData name="meng lingxiao" userId="eb5bee8b16d3e165" providerId="LiveId" clId="{18EB273C-736D-4765-9CB4-0C3A858FAD1A}" dt="2023-02-21T06:25:25.251" v="496" actId="14100"/>
          <ac:picMkLst>
            <pc:docMk/>
            <pc:sldMk cId="2372110879" sldId="276"/>
            <ac:picMk id="5" creationId="{1D9C6801-C712-460A-0978-E276261DCECA}"/>
          </ac:picMkLst>
        </pc:picChg>
        <pc:cxnChg chg="add mod">
          <ac:chgData name="meng lingxiao" userId="eb5bee8b16d3e165" providerId="LiveId" clId="{18EB273C-736D-4765-9CB4-0C3A858FAD1A}" dt="2023-02-21T06:26:15.617" v="581" actId="14100"/>
          <ac:cxnSpMkLst>
            <pc:docMk/>
            <pc:sldMk cId="2372110879" sldId="276"/>
            <ac:cxnSpMk id="8" creationId="{B69FF2A0-A989-A1A9-A78F-E8108165E1F1}"/>
          </ac:cxnSpMkLst>
        </pc:cxnChg>
        <pc:cxnChg chg="add mod">
          <ac:chgData name="meng lingxiao" userId="eb5bee8b16d3e165" providerId="LiveId" clId="{18EB273C-736D-4765-9CB4-0C3A858FAD1A}" dt="2023-02-21T06:26:13.288" v="580" actId="14100"/>
          <ac:cxnSpMkLst>
            <pc:docMk/>
            <pc:sldMk cId="2372110879" sldId="276"/>
            <ac:cxnSpMk id="13" creationId="{624C1128-ABB8-65A9-A6C3-7F4832846C14}"/>
          </ac:cxnSpMkLst>
        </pc:cxnChg>
        <pc:cxnChg chg="add mod">
          <ac:chgData name="meng lingxiao" userId="eb5bee8b16d3e165" providerId="LiveId" clId="{18EB273C-736D-4765-9CB4-0C3A858FAD1A}" dt="2023-02-21T06:26:19.007" v="582" actId="14100"/>
          <ac:cxnSpMkLst>
            <pc:docMk/>
            <pc:sldMk cId="2372110879" sldId="276"/>
            <ac:cxnSpMk id="16" creationId="{202B37D5-CE78-4B1A-7820-AC0FD3C46C91}"/>
          </ac:cxnSpMkLst>
        </pc:cxnChg>
        <pc:cxnChg chg="add">
          <ac:chgData name="meng lingxiao" userId="eb5bee8b16d3e165" providerId="LiveId" clId="{18EB273C-736D-4765-9CB4-0C3A858FAD1A}" dt="2023-02-21T06:21:41.323" v="493" actId="11529"/>
          <ac:cxnSpMkLst>
            <pc:docMk/>
            <pc:sldMk cId="2372110879" sldId="276"/>
            <ac:cxnSpMk id="19" creationId="{C8A67C14-BEC6-89CC-3400-23BD2B180031}"/>
          </ac:cxnSpMkLst>
        </pc:cxnChg>
      </pc:sldChg>
      <pc:sldChg chg="addSp delSp modSp new mod">
        <pc:chgData name="meng lingxiao" userId="eb5bee8b16d3e165" providerId="LiveId" clId="{18EB273C-736D-4765-9CB4-0C3A858FAD1A}" dt="2023-02-21T07:51:10.754" v="589" actId="2711"/>
        <pc:sldMkLst>
          <pc:docMk/>
          <pc:sldMk cId="604779308" sldId="277"/>
        </pc:sldMkLst>
        <pc:spChg chg="del">
          <ac:chgData name="meng lingxiao" userId="eb5bee8b16d3e165" providerId="LiveId" clId="{18EB273C-736D-4765-9CB4-0C3A858FAD1A}" dt="2023-02-21T07:51:05.330" v="587" actId="478"/>
          <ac:spMkLst>
            <pc:docMk/>
            <pc:sldMk cId="604779308" sldId="277"/>
            <ac:spMk id="2" creationId="{4A9F2DE5-759B-2CAE-125D-A1CA82B8BF2D}"/>
          </ac:spMkLst>
        </pc:spChg>
        <pc:spChg chg="del">
          <ac:chgData name="meng lingxiao" userId="eb5bee8b16d3e165" providerId="LiveId" clId="{18EB273C-736D-4765-9CB4-0C3A858FAD1A}" dt="2023-02-21T07:51:04.226" v="586" actId="478"/>
          <ac:spMkLst>
            <pc:docMk/>
            <pc:sldMk cId="604779308" sldId="277"/>
            <ac:spMk id="3" creationId="{AD5AF6CF-51D1-B5C0-DF3E-6CA9FBD56166}"/>
          </ac:spMkLst>
        </pc:spChg>
        <pc:spChg chg="add del mod">
          <ac:chgData name="meng lingxiao" userId="eb5bee8b16d3e165" providerId="LiveId" clId="{18EB273C-736D-4765-9CB4-0C3A858FAD1A}" dt="2023-02-21T07:51:02.466" v="585"/>
          <ac:spMkLst>
            <pc:docMk/>
            <pc:sldMk cId="604779308" sldId="277"/>
            <ac:spMk id="4" creationId="{4658336E-7F8E-6498-EF5B-46E506C5E1EB}"/>
          </ac:spMkLst>
        </pc:spChg>
        <pc:spChg chg="add del mod">
          <ac:chgData name="meng lingxiao" userId="eb5bee8b16d3e165" providerId="LiveId" clId="{18EB273C-736D-4765-9CB4-0C3A858FAD1A}" dt="2023-02-21T07:51:02.466" v="585"/>
          <ac:spMkLst>
            <pc:docMk/>
            <pc:sldMk cId="604779308" sldId="277"/>
            <ac:spMk id="5" creationId="{9490EDDE-5863-C0AA-F7A6-56B9F3A90081}"/>
          </ac:spMkLst>
        </pc:spChg>
        <pc:spChg chg="add mod">
          <ac:chgData name="meng lingxiao" userId="eb5bee8b16d3e165" providerId="LiveId" clId="{18EB273C-736D-4765-9CB4-0C3A858FAD1A}" dt="2023-02-21T07:51:10.754" v="589" actId="2711"/>
          <ac:spMkLst>
            <pc:docMk/>
            <pc:sldMk cId="604779308" sldId="277"/>
            <ac:spMk id="6" creationId="{CC3EF55D-FC59-E49B-1EC2-42BF0DDBE3F2}"/>
          </ac:spMkLst>
        </pc:spChg>
        <pc:spChg chg="add mod">
          <ac:chgData name="meng lingxiao" userId="eb5bee8b16d3e165" providerId="LiveId" clId="{18EB273C-736D-4765-9CB4-0C3A858FAD1A}" dt="2023-02-21T07:51:06.376" v="588"/>
          <ac:spMkLst>
            <pc:docMk/>
            <pc:sldMk cId="604779308" sldId="277"/>
            <ac:spMk id="7" creationId="{933CF038-27A6-630F-E5EF-2CBC560D5870}"/>
          </ac:spMkLst>
        </pc:spChg>
      </pc:sldChg>
      <pc:sldChg chg="new del">
        <pc:chgData name="meng lingxiao" userId="eb5bee8b16d3e165" providerId="LiveId" clId="{18EB273C-736D-4765-9CB4-0C3A858FAD1A}" dt="2023-02-21T08:33:15.770" v="597" actId="47"/>
        <pc:sldMkLst>
          <pc:docMk/>
          <pc:sldMk cId="4080585929" sldId="278"/>
        </pc:sldMkLst>
      </pc:sldChg>
      <pc:sldChg chg="modSp add mod">
        <pc:chgData name="meng lingxiao" userId="eb5bee8b16d3e165" providerId="LiveId" clId="{18EB273C-736D-4765-9CB4-0C3A858FAD1A}" dt="2023-02-21T08:31:26.189" v="593" actId="27636"/>
        <pc:sldMkLst>
          <pc:docMk/>
          <pc:sldMk cId="1291801610" sldId="279"/>
        </pc:sldMkLst>
        <pc:spChg chg="mod">
          <ac:chgData name="meng lingxiao" userId="eb5bee8b16d3e165" providerId="LiveId" clId="{18EB273C-736D-4765-9CB4-0C3A858FAD1A}" dt="2023-02-21T08:31:26.189" v="593" actId="27636"/>
          <ac:spMkLst>
            <pc:docMk/>
            <pc:sldMk cId="1291801610" sldId="279"/>
            <ac:spMk id="3" creationId="{00000000-0000-0000-0000-000000000000}"/>
          </ac:spMkLst>
        </pc:spChg>
      </pc:sldChg>
      <pc:sldChg chg="modSp add mod">
        <pc:chgData name="meng lingxiao" userId="eb5bee8b16d3e165" providerId="LiveId" clId="{18EB273C-736D-4765-9CB4-0C3A858FAD1A}" dt="2023-02-21T08:31:59.960" v="595" actId="27636"/>
        <pc:sldMkLst>
          <pc:docMk/>
          <pc:sldMk cId="2205859771" sldId="280"/>
        </pc:sldMkLst>
        <pc:spChg chg="mod">
          <ac:chgData name="meng lingxiao" userId="eb5bee8b16d3e165" providerId="LiveId" clId="{18EB273C-736D-4765-9CB4-0C3A858FAD1A}" dt="2023-02-21T08:31:59.960" v="595" actId="27636"/>
          <ac:spMkLst>
            <pc:docMk/>
            <pc:sldMk cId="2205859771" sldId="280"/>
            <ac:spMk id="2" creationId="{00000000-0000-0000-0000-000000000000}"/>
          </ac:spMkLst>
        </pc:spChg>
      </pc:sldChg>
      <pc:sldChg chg="modSp add mod">
        <pc:chgData name="meng lingxiao" userId="eb5bee8b16d3e165" providerId="LiveId" clId="{18EB273C-736D-4765-9CB4-0C3A858FAD1A}" dt="2023-02-21T11:46:40.334" v="606" actId="20577"/>
        <pc:sldMkLst>
          <pc:docMk/>
          <pc:sldMk cId="322004365" sldId="281"/>
        </pc:sldMkLst>
        <pc:spChg chg="mod">
          <ac:chgData name="meng lingxiao" userId="eb5bee8b16d3e165" providerId="LiveId" clId="{18EB273C-736D-4765-9CB4-0C3A858FAD1A}" dt="2023-02-21T11:46:40.334" v="606" actId="20577"/>
          <ac:spMkLst>
            <pc:docMk/>
            <pc:sldMk cId="322004365" sldId="281"/>
            <ac:spMk id="3" creationId="{00000000-0000-0000-0000-000000000000}"/>
          </ac:spMkLst>
        </pc:spChg>
      </pc:sldChg>
      <pc:sldChg chg="add">
        <pc:chgData name="meng lingxiao" userId="eb5bee8b16d3e165" providerId="LiveId" clId="{18EB273C-736D-4765-9CB4-0C3A858FAD1A}" dt="2023-02-21T08:34:20.647" v="599"/>
        <pc:sldMkLst>
          <pc:docMk/>
          <pc:sldMk cId="177366468" sldId="282"/>
        </pc:sldMkLst>
      </pc:sldChg>
      <pc:sldChg chg="add">
        <pc:chgData name="meng lingxiao" userId="eb5bee8b16d3e165" providerId="LiveId" clId="{18EB273C-736D-4765-9CB4-0C3A858FAD1A}" dt="2023-02-21T08:34:20.647" v="599"/>
        <pc:sldMkLst>
          <pc:docMk/>
          <pc:sldMk cId="2613172179" sldId="283"/>
        </pc:sldMkLst>
      </pc:sldChg>
      <pc:sldChg chg="add del">
        <pc:chgData name="meng lingxiao" userId="eb5bee8b16d3e165" providerId="LiveId" clId="{18EB273C-736D-4765-9CB4-0C3A858FAD1A}" dt="2023-02-21T11:46:24.480" v="602" actId="47"/>
        <pc:sldMkLst>
          <pc:docMk/>
          <pc:sldMk cId="337403286" sldId="284"/>
        </pc:sldMkLst>
      </pc:sldChg>
      <pc:sldChg chg="add del">
        <pc:chgData name="meng lingxiao" userId="eb5bee8b16d3e165" providerId="LiveId" clId="{18EB273C-736D-4765-9CB4-0C3A858FAD1A}" dt="2023-02-21T11:46:28.412" v="603" actId="47"/>
        <pc:sldMkLst>
          <pc:docMk/>
          <pc:sldMk cId="512761314" sldId="285"/>
        </pc:sldMkLst>
      </pc:sldChg>
      <pc:sldChg chg="add">
        <pc:chgData name="meng lingxiao" userId="eb5bee8b16d3e165" providerId="LiveId" clId="{18EB273C-736D-4765-9CB4-0C3A858FAD1A}" dt="2023-02-21T11:30:12.643" v="601"/>
        <pc:sldMkLst>
          <pc:docMk/>
          <pc:sldMk cId="2947975294" sldId="297"/>
        </pc:sldMkLst>
      </pc:sldChg>
      <pc:sldChg chg="modSp new mod">
        <pc:chgData name="meng lingxiao" userId="eb5bee8b16d3e165" providerId="LiveId" clId="{18EB273C-736D-4765-9CB4-0C3A858FAD1A}" dt="2023-02-21T11:48:33.783" v="635" actId="20577"/>
        <pc:sldMkLst>
          <pc:docMk/>
          <pc:sldMk cId="2618843406" sldId="298"/>
        </pc:sldMkLst>
        <pc:spChg chg="mod">
          <ac:chgData name="meng lingxiao" userId="eb5bee8b16d3e165" providerId="LiveId" clId="{18EB273C-736D-4765-9CB4-0C3A858FAD1A}" dt="2023-02-21T11:48:31.100" v="633"/>
          <ac:spMkLst>
            <pc:docMk/>
            <pc:sldMk cId="2618843406" sldId="298"/>
            <ac:spMk id="2" creationId="{37F195A0-35F1-3615-9639-2EFBDBC7FB49}"/>
          </ac:spMkLst>
        </pc:spChg>
        <pc:spChg chg="mod">
          <ac:chgData name="meng lingxiao" userId="eb5bee8b16d3e165" providerId="LiveId" clId="{18EB273C-736D-4765-9CB4-0C3A858FAD1A}" dt="2023-02-21T11:48:33.783" v="635" actId="20577"/>
          <ac:spMkLst>
            <pc:docMk/>
            <pc:sldMk cId="2618843406" sldId="298"/>
            <ac:spMk id="3" creationId="{E9C3331E-B019-6E73-8508-43E67C04A423}"/>
          </ac:spMkLst>
        </pc:spChg>
      </pc:sldChg>
      <pc:sldChg chg="addSp delSp modSp new mod setBg">
        <pc:chgData name="meng lingxiao" userId="eb5bee8b16d3e165" providerId="LiveId" clId="{18EB273C-736D-4765-9CB4-0C3A858FAD1A}" dt="2023-02-21T12:00:24.888" v="678" actId="26606"/>
        <pc:sldMkLst>
          <pc:docMk/>
          <pc:sldMk cId="2788813503" sldId="299"/>
        </pc:sldMkLst>
        <pc:spChg chg="mod">
          <ac:chgData name="meng lingxiao" userId="eb5bee8b16d3e165" providerId="LiveId" clId="{18EB273C-736D-4765-9CB4-0C3A858FAD1A}" dt="2023-02-21T12:00:20.195" v="677" actId="26606"/>
          <ac:spMkLst>
            <pc:docMk/>
            <pc:sldMk cId="2788813503" sldId="299"/>
            <ac:spMk id="2" creationId="{71535B15-821A-C4E0-CCE8-AD8B453CF6CD}"/>
          </ac:spMkLst>
        </pc:spChg>
        <pc:spChg chg="del">
          <ac:chgData name="meng lingxiao" userId="eb5bee8b16d3e165" providerId="LiveId" clId="{18EB273C-736D-4765-9CB4-0C3A858FAD1A}" dt="2023-02-21T11:59:43.230" v="666" actId="26606"/>
          <ac:spMkLst>
            <pc:docMk/>
            <pc:sldMk cId="2788813503" sldId="299"/>
            <ac:spMk id="3" creationId="{39ED7E47-3AA2-58D6-C4D9-A529A89A5BC0}"/>
          </ac:spMkLst>
        </pc:spChg>
        <pc:spChg chg="add del">
          <ac:chgData name="meng lingxiao" userId="eb5bee8b16d3e165" providerId="LiveId" clId="{18EB273C-736D-4765-9CB4-0C3A858FAD1A}" dt="2023-02-21T12:00:01.575" v="667" actId="26606"/>
          <ac:spMkLst>
            <pc:docMk/>
            <pc:sldMk cId="2788813503" sldId="299"/>
            <ac:spMk id="9" creationId="{C1DD1A8A-57D5-4A81-AD04-532B043C5611}"/>
          </ac:spMkLst>
        </pc:spChg>
        <pc:spChg chg="add del">
          <ac:chgData name="meng lingxiao" userId="eb5bee8b16d3e165" providerId="LiveId" clId="{18EB273C-736D-4765-9CB4-0C3A858FAD1A}" dt="2023-02-21T12:00:01.575" v="667" actId="26606"/>
          <ac:spMkLst>
            <pc:docMk/>
            <pc:sldMk cId="2788813503" sldId="299"/>
            <ac:spMk id="11" creationId="{007891EC-4501-44ED-A8C8-B11B6DB767AB}"/>
          </ac:spMkLst>
        </pc:spChg>
        <pc:spChg chg="add del">
          <ac:chgData name="meng lingxiao" userId="eb5bee8b16d3e165" providerId="LiveId" clId="{18EB273C-736D-4765-9CB4-0C3A858FAD1A}" dt="2023-02-21T12:00:20.195" v="677" actId="26606"/>
          <ac:spMkLst>
            <pc:docMk/>
            <pc:sldMk cId="2788813503" sldId="299"/>
            <ac:spMk id="16" creationId="{E70372AA-12E1-4094-B31A-1B0F57FC3E78}"/>
          </ac:spMkLst>
        </pc:spChg>
        <pc:spChg chg="add del">
          <ac:chgData name="meng lingxiao" userId="eb5bee8b16d3e165" providerId="LiveId" clId="{18EB273C-736D-4765-9CB4-0C3A858FAD1A}" dt="2023-02-21T12:00:20.195" v="677" actId="26606"/>
          <ac:spMkLst>
            <pc:docMk/>
            <pc:sldMk cId="2788813503" sldId="299"/>
            <ac:spMk id="18" creationId="{AA61CCAC-6875-474C-8E9E-F57ABF078C2B}"/>
          </ac:spMkLst>
        </pc:spChg>
        <pc:spChg chg="add del">
          <ac:chgData name="meng lingxiao" userId="eb5bee8b16d3e165" providerId="LiveId" clId="{18EB273C-736D-4765-9CB4-0C3A858FAD1A}" dt="2023-02-21T12:00:20.195" v="677" actId="26606"/>
          <ac:spMkLst>
            <pc:docMk/>
            <pc:sldMk cId="2788813503" sldId="299"/>
            <ac:spMk id="20" creationId="{5683D043-25BB-4AC9-8130-641179672614}"/>
          </ac:spMkLst>
        </pc:spChg>
        <pc:spChg chg="add del">
          <ac:chgData name="meng lingxiao" userId="eb5bee8b16d3e165" providerId="LiveId" clId="{18EB273C-736D-4765-9CB4-0C3A858FAD1A}" dt="2023-02-21T12:00:20.192" v="676" actId="26606"/>
          <ac:spMkLst>
            <pc:docMk/>
            <pc:sldMk cId="2788813503" sldId="299"/>
            <ac:spMk id="25" creationId="{E70372AA-12E1-4094-B31A-1B0F57FC3E78}"/>
          </ac:spMkLst>
        </pc:spChg>
        <pc:spChg chg="add del">
          <ac:chgData name="meng lingxiao" userId="eb5bee8b16d3e165" providerId="LiveId" clId="{18EB273C-736D-4765-9CB4-0C3A858FAD1A}" dt="2023-02-21T12:00:20.192" v="676" actId="26606"/>
          <ac:spMkLst>
            <pc:docMk/>
            <pc:sldMk cId="2788813503" sldId="299"/>
            <ac:spMk id="27" creationId="{AA61CCAC-6875-474C-8E9E-F57ABF078C2B}"/>
          </ac:spMkLst>
        </pc:spChg>
        <pc:spChg chg="add del">
          <ac:chgData name="meng lingxiao" userId="eb5bee8b16d3e165" providerId="LiveId" clId="{18EB273C-736D-4765-9CB4-0C3A858FAD1A}" dt="2023-02-21T12:00:20.192" v="676" actId="26606"/>
          <ac:spMkLst>
            <pc:docMk/>
            <pc:sldMk cId="2788813503" sldId="299"/>
            <ac:spMk id="29" creationId="{5683D043-25BB-4AC9-8130-641179672614}"/>
          </ac:spMkLst>
        </pc:spChg>
        <pc:spChg chg="add del">
          <ac:chgData name="meng lingxiao" userId="eb5bee8b16d3e165" providerId="LiveId" clId="{18EB273C-736D-4765-9CB4-0C3A858FAD1A}" dt="2023-02-21T12:00:24.888" v="678" actId="26606"/>
          <ac:spMkLst>
            <pc:docMk/>
            <pc:sldMk cId="2788813503" sldId="299"/>
            <ac:spMk id="31" creationId="{6B3BAD04-E614-4C16-8360-019FCF0045AC}"/>
          </ac:spMkLst>
        </pc:spChg>
        <pc:spChg chg="add">
          <ac:chgData name="meng lingxiao" userId="eb5bee8b16d3e165" providerId="LiveId" clId="{18EB273C-736D-4765-9CB4-0C3A858FAD1A}" dt="2023-02-21T12:00:24.888" v="678" actId="26606"/>
          <ac:spMkLst>
            <pc:docMk/>
            <pc:sldMk cId="2788813503" sldId="299"/>
            <ac:spMk id="36" creationId="{6B3BAD04-E614-4C16-8360-019FCF0045AC}"/>
          </ac:spMkLst>
        </pc:spChg>
        <pc:picChg chg="add mod">
          <ac:chgData name="meng lingxiao" userId="eb5bee8b16d3e165" providerId="LiveId" clId="{18EB273C-736D-4765-9CB4-0C3A858FAD1A}" dt="2023-02-21T12:00:20.195" v="677" actId="26606"/>
          <ac:picMkLst>
            <pc:docMk/>
            <pc:sldMk cId="2788813503" sldId="299"/>
            <ac:picMk id="5" creationId="{596450B2-39E4-4FDE-22EC-9B7CC92B42DD}"/>
          </ac:picMkLst>
        </pc:picChg>
      </pc:sldChg>
      <pc:sldChg chg="addSp delSp modSp new mod">
        <pc:chgData name="meng lingxiao" userId="eb5bee8b16d3e165" providerId="LiveId" clId="{18EB273C-736D-4765-9CB4-0C3A858FAD1A}" dt="2023-02-21T12:01:59.266" v="689" actId="1076"/>
        <pc:sldMkLst>
          <pc:docMk/>
          <pc:sldMk cId="95820775" sldId="300"/>
        </pc:sldMkLst>
        <pc:spChg chg="del">
          <ac:chgData name="meng lingxiao" userId="eb5bee8b16d3e165" providerId="LiveId" clId="{18EB273C-736D-4765-9CB4-0C3A858FAD1A}" dt="2023-02-21T12:01:53.153" v="686" actId="478"/>
          <ac:spMkLst>
            <pc:docMk/>
            <pc:sldMk cId="95820775" sldId="300"/>
            <ac:spMk id="2" creationId="{B2A779AA-EBEF-1083-6ED5-498A9F8B2510}"/>
          </ac:spMkLst>
        </pc:spChg>
        <pc:spChg chg="del">
          <ac:chgData name="meng lingxiao" userId="eb5bee8b16d3e165" providerId="LiveId" clId="{18EB273C-736D-4765-9CB4-0C3A858FAD1A}" dt="2023-02-21T12:01:49.292" v="682"/>
          <ac:spMkLst>
            <pc:docMk/>
            <pc:sldMk cId="95820775" sldId="300"/>
            <ac:spMk id="3" creationId="{F5B49816-F4E4-B509-53EC-F7D7E1057209}"/>
          </ac:spMkLst>
        </pc:spChg>
        <pc:spChg chg="add del">
          <ac:chgData name="meng lingxiao" userId="eb5bee8b16d3e165" providerId="LiveId" clId="{18EB273C-736D-4765-9CB4-0C3A858FAD1A}" dt="2023-02-21T12:01:45.710" v="681" actId="22"/>
          <ac:spMkLst>
            <pc:docMk/>
            <pc:sldMk cId="95820775" sldId="300"/>
            <ac:spMk id="5" creationId="{13D3572F-D8F7-BD4B-4981-07DAB1E19D2E}"/>
          </ac:spMkLst>
        </pc:spChg>
        <pc:picChg chg="add mod">
          <ac:chgData name="meng lingxiao" userId="eb5bee8b16d3e165" providerId="LiveId" clId="{18EB273C-736D-4765-9CB4-0C3A858FAD1A}" dt="2023-02-21T12:01:59.266" v="689" actId="1076"/>
          <ac:picMkLst>
            <pc:docMk/>
            <pc:sldMk cId="95820775" sldId="300"/>
            <ac:picMk id="7" creationId="{46292C9E-FB36-F440-C0B4-C07310AE59AE}"/>
          </ac:picMkLst>
        </pc:picChg>
      </pc:sldChg>
      <pc:sldChg chg="addSp delSp modSp new mod">
        <pc:chgData name="meng lingxiao" userId="eb5bee8b16d3e165" providerId="LiveId" clId="{18EB273C-736D-4765-9CB4-0C3A858FAD1A}" dt="2023-02-21T13:14:44.123" v="810" actId="1076"/>
        <pc:sldMkLst>
          <pc:docMk/>
          <pc:sldMk cId="176778166" sldId="301"/>
        </pc:sldMkLst>
        <pc:spChg chg="del mod">
          <ac:chgData name="meng lingxiao" userId="eb5bee8b16d3e165" providerId="LiveId" clId="{18EB273C-736D-4765-9CB4-0C3A858FAD1A}" dt="2023-02-21T13:07:46.128" v="731" actId="478"/>
          <ac:spMkLst>
            <pc:docMk/>
            <pc:sldMk cId="176778166" sldId="301"/>
            <ac:spMk id="2" creationId="{A0F276CC-BC8E-DCBB-364C-A05EA1ECF586}"/>
          </ac:spMkLst>
        </pc:spChg>
        <pc:spChg chg="del">
          <ac:chgData name="meng lingxiao" userId="eb5bee8b16d3e165" providerId="LiveId" clId="{18EB273C-736D-4765-9CB4-0C3A858FAD1A}" dt="2023-02-21T13:06:17.814" v="721" actId="22"/>
          <ac:spMkLst>
            <pc:docMk/>
            <pc:sldMk cId="176778166" sldId="301"/>
            <ac:spMk id="3" creationId="{BDA7417A-D26A-9AB6-9C00-0A5177A06865}"/>
          </ac:spMkLst>
        </pc:spChg>
        <pc:spChg chg="add del mod">
          <ac:chgData name="meng lingxiao" userId="eb5bee8b16d3e165" providerId="LiveId" clId="{18EB273C-736D-4765-9CB4-0C3A858FAD1A}" dt="2023-02-21T13:07:50.096" v="732" actId="478"/>
          <ac:spMkLst>
            <pc:docMk/>
            <pc:sldMk cId="176778166" sldId="301"/>
            <ac:spMk id="9" creationId="{F6781C3D-E7EC-FC59-3DE7-7A52DC6E6757}"/>
          </ac:spMkLst>
        </pc:spChg>
        <pc:spChg chg="add mod">
          <ac:chgData name="meng lingxiao" userId="eb5bee8b16d3e165" providerId="LiveId" clId="{18EB273C-736D-4765-9CB4-0C3A858FAD1A}" dt="2023-02-21T13:14:44.123" v="810" actId="1076"/>
          <ac:spMkLst>
            <pc:docMk/>
            <pc:sldMk cId="176778166" sldId="301"/>
            <ac:spMk id="17" creationId="{3BD47072-D99E-18AC-6130-80D6F4D4A54A}"/>
          </ac:spMkLst>
        </pc:spChg>
        <pc:spChg chg="add del mod">
          <ac:chgData name="meng lingxiao" userId="eb5bee8b16d3e165" providerId="LiveId" clId="{18EB273C-736D-4765-9CB4-0C3A858FAD1A}" dt="2023-02-21T13:14:15.171" v="792" actId="478"/>
          <ac:spMkLst>
            <pc:docMk/>
            <pc:sldMk cId="176778166" sldId="301"/>
            <ac:spMk id="19" creationId="{F3CB73AE-866E-8A0A-CFA2-516615574EB1}"/>
          </ac:spMkLst>
        </pc:spChg>
        <pc:spChg chg="add mod">
          <ac:chgData name="meng lingxiao" userId="eb5bee8b16d3e165" providerId="LiveId" clId="{18EB273C-736D-4765-9CB4-0C3A858FAD1A}" dt="2023-02-21T13:14:40.463" v="809" actId="20577"/>
          <ac:spMkLst>
            <pc:docMk/>
            <pc:sldMk cId="176778166" sldId="301"/>
            <ac:spMk id="20" creationId="{A6DC1482-0EF0-551E-2E49-450B3FB39036}"/>
          </ac:spMkLst>
        </pc:spChg>
        <pc:picChg chg="add del mod ord">
          <ac:chgData name="meng lingxiao" userId="eb5bee8b16d3e165" providerId="LiveId" clId="{18EB273C-736D-4765-9CB4-0C3A858FAD1A}" dt="2023-02-21T13:14:12.245" v="789" actId="478"/>
          <ac:picMkLst>
            <pc:docMk/>
            <pc:sldMk cId="176778166" sldId="301"/>
            <ac:picMk id="5" creationId="{845ACC99-31BB-BE1A-0D68-943A1D2AD033}"/>
          </ac:picMkLst>
        </pc:picChg>
        <pc:picChg chg="add del mod">
          <ac:chgData name="meng lingxiao" userId="eb5bee8b16d3e165" providerId="LiveId" clId="{18EB273C-736D-4765-9CB4-0C3A858FAD1A}" dt="2023-02-21T13:07:07.195" v="729" actId="478"/>
          <ac:picMkLst>
            <pc:docMk/>
            <pc:sldMk cId="176778166" sldId="301"/>
            <ac:picMk id="7" creationId="{28E21D9B-25F2-8871-D691-0B1CAEE9F6F3}"/>
          </ac:picMkLst>
        </pc:picChg>
        <pc:picChg chg="add del mod">
          <ac:chgData name="meng lingxiao" userId="eb5bee8b16d3e165" providerId="LiveId" clId="{18EB273C-736D-4765-9CB4-0C3A858FAD1A}" dt="2023-02-21T13:14:13.423" v="790" actId="478"/>
          <ac:picMkLst>
            <pc:docMk/>
            <pc:sldMk cId="176778166" sldId="301"/>
            <ac:picMk id="11" creationId="{31873850-EE76-B057-091D-125BDED18009}"/>
          </ac:picMkLst>
        </pc:picChg>
        <pc:picChg chg="add del mod">
          <ac:chgData name="meng lingxiao" userId="eb5bee8b16d3e165" providerId="LiveId" clId="{18EB273C-736D-4765-9CB4-0C3A858FAD1A}" dt="2023-02-21T13:10:04.467" v="783" actId="478"/>
          <ac:picMkLst>
            <pc:docMk/>
            <pc:sldMk cId="176778166" sldId="301"/>
            <ac:picMk id="13" creationId="{8700E60B-26F3-2125-FF05-A1455B77C6C9}"/>
          </ac:picMkLst>
        </pc:picChg>
        <pc:picChg chg="add del mod">
          <ac:chgData name="meng lingxiao" userId="eb5bee8b16d3e165" providerId="LiveId" clId="{18EB273C-736D-4765-9CB4-0C3A858FAD1A}" dt="2023-02-21T13:14:14.099" v="791" actId="478"/>
          <ac:picMkLst>
            <pc:docMk/>
            <pc:sldMk cId="176778166" sldId="301"/>
            <ac:picMk id="15" creationId="{42B728F0-ABA0-5E31-8311-4DD929BB4F05}"/>
          </ac:picMkLst>
        </pc:picChg>
      </pc:sldChg>
      <pc:sldChg chg="new del">
        <pc:chgData name="meng lingxiao" userId="eb5bee8b16d3e165" providerId="LiveId" clId="{18EB273C-736D-4765-9CB4-0C3A858FAD1A}" dt="2023-02-21T12:03:53.099" v="691" actId="47"/>
        <pc:sldMkLst>
          <pc:docMk/>
          <pc:sldMk cId="1673261299" sldId="301"/>
        </pc:sldMkLst>
      </pc:sldChg>
      <pc:sldChg chg="addSp modSp new mod">
        <pc:chgData name="meng lingxiao" userId="eb5bee8b16d3e165" providerId="LiveId" clId="{18EB273C-736D-4765-9CB4-0C3A858FAD1A}" dt="2023-02-21T13:09:21.031" v="776" actId="14100"/>
        <pc:sldMkLst>
          <pc:docMk/>
          <pc:sldMk cId="3062007544" sldId="302"/>
        </pc:sldMkLst>
        <pc:spChg chg="mod">
          <ac:chgData name="meng lingxiao" userId="eb5bee8b16d3e165" providerId="LiveId" clId="{18EB273C-736D-4765-9CB4-0C3A858FAD1A}" dt="2023-02-21T13:08:07.955" v="765" actId="20577"/>
          <ac:spMkLst>
            <pc:docMk/>
            <pc:sldMk cId="3062007544" sldId="302"/>
            <ac:spMk id="2" creationId="{B9ED71FC-0758-C1F9-12A6-1CB7AA90D6AB}"/>
          </ac:spMkLst>
        </pc:spChg>
        <pc:spChg chg="mod">
          <ac:chgData name="meng lingxiao" userId="eb5bee8b16d3e165" providerId="LiveId" clId="{18EB273C-736D-4765-9CB4-0C3A858FAD1A}" dt="2023-02-21T13:09:14.467" v="772" actId="1076"/>
          <ac:spMkLst>
            <pc:docMk/>
            <pc:sldMk cId="3062007544" sldId="302"/>
            <ac:spMk id="3" creationId="{1CD23D75-3EED-0A47-2B86-44034F24CDB8}"/>
          </ac:spMkLst>
        </pc:spChg>
        <pc:picChg chg="add mod">
          <ac:chgData name="meng lingxiao" userId="eb5bee8b16d3e165" providerId="LiveId" clId="{18EB273C-736D-4765-9CB4-0C3A858FAD1A}" dt="2023-02-21T13:09:21.031" v="776" actId="14100"/>
          <ac:picMkLst>
            <pc:docMk/>
            <pc:sldMk cId="3062007544" sldId="302"/>
            <ac:picMk id="5" creationId="{0F2E7F05-C2F1-7440-DB21-D65875239AE4}"/>
          </ac:picMkLst>
        </pc:picChg>
      </pc:sldChg>
      <pc:sldChg chg="addSp delSp modSp new mod setBg setClrOvrMap">
        <pc:chgData name="meng lingxiao" userId="eb5bee8b16d3e165" providerId="LiveId" clId="{18EB273C-736D-4765-9CB4-0C3A858FAD1A}" dt="2023-02-21T13:18:15.366" v="852" actId="20577"/>
        <pc:sldMkLst>
          <pc:docMk/>
          <pc:sldMk cId="2361272923" sldId="303"/>
        </pc:sldMkLst>
        <pc:spChg chg="mod">
          <ac:chgData name="meng lingxiao" userId="eb5bee8b16d3e165" providerId="LiveId" clId="{18EB273C-736D-4765-9CB4-0C3A858FAD1A}" dt="2023-02-21T13:18:15.366" v="852" actId="20577"/>
          <ac:spMkLst>
            <pc:docMk/>
            <pc:sldMk cId="2361272923" sldId="303"/>
            <ac:spMk id="2" creationId="{AC8B49A3-9FEE-B5A2-4B16-A67573155449}"/>
          </ac:spMkLst>
        </pc:spChg>
        <pc:spChg chg="add del">
          <ac:chgData name="meng lingxiao" userId="eb5bee8b16d3e165" providerId="LiveId" clId="{18EB273C-736D-4765-9CB4-0C3A858FAD1A}" dt="2023-02-21T13:16:44.434" v="844" actId="26606"/>
          <ac:spMkLst>
            <pc:docMk/>
            <pc:sldMk cId="2361272923" sldId="303"/>
            <ac:spMk id="3" creationId="{1B3A7D2A-34D4-337F-4696-3B2F24EDC9E9}"/>
          </ac:spMkLst>
        </pc:spChg>
        <pc:spChg chg="add del">
          <ac:chgData name="meng lingxiao" userId="eb5bee8b16d3e165" providerId="LiveId" clId="{18EB273C-736D-4765-9CB4-0C3A858FAD1A}" dt="2023-02-21T13:16:22.830" v="835" actId="26606"/>
          <ac:spMkLst>
            <pc:docMk/>
            <pc:sldMk cId="2361272923" sldId="303"/>
            <ac:spMk id="9" creationId="{0671A8AE-40A1-4631-A6B8-581AFF065482}"/>
          </ac:spMkLst>
        </pc:spChg>
        <pc:spChg chg="add del">
          <ac:chgData name="meng lingxiao" userId="eb5bee8b16d3e165" providerId="LiveId" clId="{18EB273C-736D-4765-9CB4-0C3A858FAD1A}" dt="2023-02-21T13:16:22.830" v="835" actId="26606"/>
          <ac:spMkLst>
            <pc:docMk/>
            <pc:sldMk cId="2361272923" sldId="303"/>
            <ac:spMk id="11" creationId="{AB58EF07-17C2-48CF-ABB0-EEF1F17CB8F0}"/>
          </ac:spMkLst>
        </pc:spChg>
        <pc:spChg chg="add del">
          <ac:chgData name="meng lingxiao" userId="eb5bee8b16d3e165" providerId="LiveId" clId="{18EB273C-736D-4765-9CB4-0C3A858FAD1A}" dt="2023-02-21T13:16:22.830" v="835" actId="26606"/>
          <ac:spMkLst>
            <pc:docMk/>
            <pc:sldMk cId="2361272923" sldId="303"/>
            <ac:spMk id="13" creationId="{AF2F604E-43BE-4DC3-B983-E071523364F8}"/>
          </ac:spMkLst>
        </pc:spChg>
        <pc:spChg chg="add del">
          <ac:chgData name="meng lingxiao" userId="eb5bee8b16d3e165" providerId="LiveId" clId="{18EB273C-736D-4765-9CB4-0C3A858FAD1A}" dt="2023-02-21T13:16:22.830" v="835" actId="26606"/>
          <ac:spMkLst>
            <pc:docMk/>
            <pc:sldMk cId="2361272923" sldId="303"/>
            <ac:spMk id="15" creationId="{08C9B587-E65E-4B52-B37C-ABEBB6E87928}"/>
          </ac:spMkLst>
        </pc:spChg>
        <pc:spChg chg="add del">
          <ac:chgData name="meng lingxiao" userId="eb5bee8b16d3e165" providerId="LiveId" clId="{18EB273C-736D-4765-9CB4-0C3A858FAD1A}" dt="2023-02-21T13:16:24.146" v="837" actId="26606"/>
          <ac:spMkLst>
            <pc:docMk/>
            <pc:sldMk cId="2361272923" sldId="303"/>
            <ac:spMk id="18" creationId="{6B3BAD04-E614-4C16-8360-019FCF0045AC}"/>
          </ac:spMkLst>
        </pc:spChg>
        <pc:spChg chg="add del">
          <ac:chgData name="meng lingxiao" userId="eb5bee8b16d3e165" providerId="LiveId" clId="{18EB273C-736D-4765-9CB4-0C3A858FAD1A}" dt="2023-02-21T13:16:31.654" v="839" actId="26606"/>
          <ac:spMkLst>
            <pc:docMk/>
            <pc:sldMk cId="2361272923" sldId="303"/>
            <ac:spMk id="20" creationId="{E91DC736-0EF8-4F87-9146-EBF1D2EE4D3D}"/>
          </ac:spMkLst>
        </pc:spChg>
        <pc:spChg chg="add del">
          <ac:chgData name="meng lingxiao" userId="eb5bee8b16d3e165" providerId="LiveId" clId="{18EB273C-736D-4765-9CB4-0C3A858FAD1A}" dt="2023-02-21T13:16:31.654" v="839" actId="26606"/>
          <ac:spMkLst>
            <pc:docMk/>
            <pc:sldMk cId="2361272923" sldId="303"/>
            <ac:spMk id="22" creationId="{097CD68E-23E3-4007-8847-CD0944C4F7BE}"/>
          </ac:spMkLst>
        </pc:spChg>
        <pc:spChg chg="add del">
          <ac:chgData name="meng lingxiao" userId="eb5bee8b16d3e165" providerId="LiveId" clId="{18EB273C-736D-4765-9CB4-0C3A858FAD1A}" dt="2023-02-21T13:16:31.654" v="839" actId="26606"/>
          <ac:spMkLst>
            <pc:docMk/>
            <pc:sldMk cId="2361272923" sldId="303"/>
            <ac:spMk id="23" creationId="{AF2F604E-43BE-4DC3-B983-E071523364F8}"/>
          </ac:spMkLst>
        </pc:spChg>
        <pc:spChg chg="add del">
          <ac:chgData name="meng lingxiao" userId="eb5bee8b16d3e165" providerId="LiveId" clId="{18EB273C-736D-4765-9CB4-0C3A858FAD1A}" dt="2023-02-21T13:16:31.654" v="839" actId="26606"/>
          <ac:spMkLst>
            <pc:docMk/>
            <pc:sldMk cId="2361272923" sldId="303"/>
            <ac:spMk id="24" creationId="{08C9B587-E65E-4B52-B37C-ABEBB6E87928}"/>
          </ac:spMkLst>
        </pc:spChg>
        <pc:spChg chg="add del">
          <ac:chgData name="meng lingxiao" userId="eb5bee8b16d3e165" providerId="LiveId" clId="{18EB273C-736D-4765-9CB4-0C3A858FAD1A}" dt="2023-02-21T13:16:34.259" v="841" actId="26606"/>
          <ac:spMkLst>
            <pc:docMk/>
            <pc:sldMk cId="2361272923" sldId="303"/>
            <ac:spMk id="26" creationId="{C1DD1A8A-57D5-4A81-AD04-532B043C5611}"/>
          </ac:spMkLst>
        </pc:spChg>
        <pc:spChg chg="add del">
          <ac:chgData name="meng lingxiao" userId="eb5bee8b16d3e165" providerId="LiveId" clId="{18EB273C-736D-4765-9CB4-0C3A858FAD1A}" dt="2023-02-21T13:16:34.259" v="841" actId="26606"/>
          <ac:spMkLst>
            <pc:docMk/>
            <pc:sldMk cId="2361272923" sldId="303"/>
            <ac:spMk id="28" creationId="{007891EC-4501-44ED-A8C8-B11B6DB767AB}"/>
          </ac:spMkLst>
        </pc:spChg>
        <pc:spChg chg="add del">
          <ac:chgData name="meng lingxiao" userId="eb5bee8b16d3e165" providerId="LiveId" clId="{18EB273C-736D-4765-9CB4-0C3A858FAD1A}" dt="2023-02-21T13:16:44.414" v="843" actId="26606"/>
          <ac:spMkLst>
            <pc:docMk/>
            <pc:sldMk cId="2361272923" sldId="303"/>
            <ac:spMk id="30" creationId="{6F40FBDA-CEB1-40F0-9AB9-BD9C402D70FE}"/>
          </ac:spMkLst>
        </pc:spChg>
        <pc:spChg chg="add del">
          <ac:chgData name="meng lingxiao" userId="eb5bee8b16d3e165" providerId="LiveId" clId="{18EB273C-736D-4765-9CB4-0C3A858FAD1A}" dt="2023-02-21T13:16:44.414" v="843" actId="26606"/>
          <ac:spMkLst>
            <pc:docMk/>
            <pc:sldMk cId="2361272923" sldId="303"/>
            <ac:spMk id="32" creationId="{0344D4FE-ABEF-4230-9E4E-AD5782FC78AC}"/>
          </ac:spMkLst>
        </pc:spChg>
        <pc:spChg chg="add del">
          <ac:chgData name="meng lingxiao" userId="eb5bee8b16d3e165" providerId="LiveId" clId="{18EB273C-736D-4765-9CB4-0C3A858FAD1A}" dt="2023-02-21T13:16:44.414" v="843" actId="26606"/>
          <ac:spMkLst>
            <pc:docMk/>
            <pc:sldMk cId="2361272923" sldId="303"/>
            <ac:spMk id="33" creationId="{9325F979-D3F9-4926-81B7-7ACCB31A501B}"/>
          </ac:spMkLst>
        </pc:spChg>
        <pc:spChg chg="add del">
          <ac:chgData name="meng lingxiao" userId="eb5bee8b16d3e165" providerId="LiveId" clId="{18EB273C-736D-4765-9CB4-0C3A858FAD1A}" dt="2023-02-21T13:17:01.262" v="845" actId="26606"/>
          <ac:spMkLst>
            <pc:docMk/>
            <pc:sldMk cId="2361272923" sldId="303"/>
            <ac:spMk id="35" creationId="{0671A8AE-40A1-4631-A6B8-581AFF065482}"/>
          </ac:spMkLst>
        </pc:spChg>
        <pc:spChg chg="add del">
          <ac:chgData name="meng lingxiao" userId="eb5bee8b16d3e165" providerId="LiveId" clId="{18EB273C-736D-4765-9CB4-0C3A858FAD1A}" dt="2023-02-21T13:17:01.262" v="845" actId="26606"/>
          <ac:spMkLst>
            <pc:docMk/>
            <pc:sldMk cId="2361272923" sldId="303"/>
            <ac:spMk id="37" creationId="{AB58EF07-17C2-48CF-ABB0-EEF1F17CB8F0}"/>
          </ac:spMkLst>
        </pc:spChg>
        <pc:spChg chg="add del">
          <ac:chgData name="meng lingxiao" userId="eb5bee8b16d3e165" providerId="LiveId" clId="{18EB273C-736D-4765-9CB4-0C3A858FAD1A}" dt="2023-02-21T13:17:01.262" v="845" actId="26606"/>
          <ac:spMkLst>
            <pc:docMk/>
            <pc:sldMk cId="2361272923" sldId="303"/>
            <ac:spMk id="38" creationId="{AF2F604E-43BE-4DC3-B983-E071523364F8}"/>
          </ac:spMkLst>
        </pc:spChg>
        <pc:spChg chg="add del">
          <ac:chgData name="meng lingxiao" userId="eb5bee8b16d3e165" providerId="LiveId" clId="{18EB273C-736D-4765-9CB4-0C3A858FAD1A}" dt="2023-02-21T13:17:01.262" v="845" actId="26606"/>
          <ac:spMkLst>
            <pc:docMk/>
            <pc:sldMk cId="2361272923" sldId="303"/>
            <ac:spMk id="39" creationId="{08C9B587-E65E-4B52-B37C-ABEBB6E87928}"/>
          </ac:spMkLst>
        </pc:spChg>
        <pc:spChg chg="add">
          <ac:chgData name="meng lingxiao" userId="eb5bee8b16d3e165" providerId="LiveId" clId="{18EB273C-736D-4765-9CB4-0C3A858FAD1A}" dt="2023-02-21T13:17:01.262" v="845" actId="26606"/>
          <ac:spMkLst>
            <pc:docMk/>
            <pc:sldMk cId="2361272923" sldId="303"/>
            <ac:spMk id="44" creationId="{6B3BAD04-E614-4C16-8360-019FCF0045AC}"/>
          </ac:spMkLst>
        </pc:spChg>
        <pc:picChg chg="add del">
          <ac:chgData name="meng lingxiao" userId="eb5bee8b16d3e165" providerId="LiveId" clId="{18EB273C-736D-4765-9CB4-0C3A858FAD1A}" dt="2023-02-21T13:16:22.830" v="835" actId="26606"/>
          <ac:picMkLst>
            <pc:docMk/>
            <pc:sldMk cId="2361272923" sldId="303"/>
            <ac:picMk id="5" creationId="{6D186B9E-3963-A5CA-CD6A-E4AC6ABF7B6B}"/>
          </ac:picMkLst>
        </pc:picChg>
        <pc:picChg chg="add del">
          <ac:chgData name="meng lingxiao" userId="eb5bee8b16d3e165" providerId="LiveId" clId="{18EB273C-736D-4765-9CB4-0C3A858FAD1A}" dt="2023-02-21T13:16:24.146" v="837" actId="26606"/>
          <ac:picMkLst>
            <pc:docMk/>
            <pc:sldMk cId="2361272923" sldId="303"/>
            <ac:picMk id="17" creationId="{5282F0D9-05F2-2ED3-55F4-CC8639C3E038}"/>
          </ac:picMkLst>
        </pc:picChg>
        <pc:picChg chg="add del">
          <ac:chgData name="meng lingxiao" userId="eb5bee8b16d3e165" providerId="LiveId" clId="{18EB273C-736D-4765-9CB4-0C3A858FAD1A}" dt="2023-02-21T13:16:31.654" v="839" actId="26606"/>
          <ac:picMkLst>
            <pc:docMk/>
            <pc:sldMk cId="2361272923" sldId="303"/>
            <ac:picMk id="21" creationId="{19877883-9BFC-CBA4-8084-2130704DA4CA}"/>
          </ac:picMkLst>
        </pc:picChg>
        <pc:picChg chg="add del">
          <ac:chgData name="meng lingxiao" userId="eb5bee8b16d3e165" providerId="LiveId" clId="{18EB273C-736D-4765-9CB4-0C3A858FAD1A}" dt="2023-02-21T13:16:34.259" v="841" actId="26606"/>
          <ac:picMkLst>
            <pc:docMk/>
            <pc:sldMk cId="2361272923" sldId="303"/>
            <ac:picMk id="27" creationId="{20614807-FE09-85B8-A42D-BAD0D5A62869}"/>
          </ac:picMkLst>
        </pc:picChg>
        <pc:picChg chg="add del">
          <ac:chgData name="meng lingxiao" userId="eb5bee8b16d3e165" providerId="LiveId" clId="{18EB273C-736D-4765-9CB4-0C3A858FAD1A}" dt="2023-02-21T13:16:44.414" v="843" actId="26606"/>
          <ac:picMkLst>
            <pc:docMk/>
            <pc:sldMk cId="2361272923" sldId="303"/>
            <ac:picMk id="31" creationId="{5147EBCE-B0B2-0F48-05C9-FC00EEA80902}"/>
          </ac:picMkLst>
        </pc:picChg>
        <pc:picChg chg="add mod">
          <ac:chgData name="meng lingxiao" userId="eb5bee8b16d3e165" providerId="LiveId" clId="{18EB273C-736D-4765-9CB4-0C3A858FAD1A}" dt="2023-02-21T13:17:01.262" v="845" actId="26606"/>
          <ac:picMkLst>
            <pc:docMk/>
            <pc:sldMk cId="2361272923" sldId="303"/>
            <ac:picMk id="36" creationId="{6D186B9E-3963-A5CA-CD6A-E4AC6ABF7B6B}"/>
          </ac:picMkLst>
        </pc:picChg>
      </pc:sldChg>
      <pc:sldChg chg="addSp delSp modSp new mod setBg">
        <pc:chgData name="meng lingxiao" userId="eb5bee8b16d3e165" providerId="LiveId" clId="{18EB273C-736D-4765-9CB4-0C3A858FAD1A}" dt="2023-02-21T13:28:14.762" v="865" actId="1076"/>
        <pc:sldMkLst>
          <pc:docMk/>
          <pc:sldMk cId="2289968423" sldId="304"/>
        </pc:sldMkLst>
        <pc:spChg chg="mod">
          <ac:chgData name="meng lingxiao" userId="eb5bee8b16d3e165" providerId="LiveId" clId="{18EB273C-736D-4765-9CB4-0C3A858FAD1A}" dt="2023-02-21T13:28:13.147" v="864" actId="122"/>
          <ac:spMkLst>
            <pc:docMk/>
            <pc:sldMk cId="2289968423" sldId="304"/>
            <ac:spMk id="2" creationId="{549AE1C7-1422-E208-910E-1C8D6B5E0BE9}"/>
          </ac:spMkLst>
        </pc:spChg>
        <pc:spChg chg="del">
          <ac:chgData name="meng lingxiao" userId="eb5bee8b16d3e165" providerId="LiveId" clId="{18EB273C-736D-4765-9CB4-0C3A858FAD1A}" dt="2023-02-21T13:28:03.033" v="859"/>
          <ac:spMkLst>
            <pc:docMk/>
            <pc:sldMk cId="2289968423" sldId="304"/>
            <ac:spMk id="3" creationId="{551BB72B-B6CA-D1DB-6003-6F95DB8B0F3F}"/>
          </ac:spMkLst>
        </pc:spChg>
        <pc:spChg chg="add del">
          <ac:chgData name="meng lingxiao" userId="eb5bee8b16d3e165" providerId="LiveId" clId="{18EB273C-736D-4765-9CB4-0C3A858FAD1A}" dt="2023-02-21T13:28:09.609" v="862" actId="26606"/>
          <ac:spMkLst>
            <pc:docMk/>
            <pc:sldMk cId="2289968423" sldId="304"/>
            <ac:spMk id="10" creationId="{A4AC5506-6312-4701-8D3C-40187889A947}"/>
          </ac:spMkLst>
        </pc:spChg>
        <pc:picChg chg="add mod">
          <ac:chgData name="meng lingxiao" userId="eb5bee8b16d3e165" providerId="LiveId" clId="{18EB273C-736D-4765-9CB4-0C3A858FAD1A}" dt="2023-02-21T13:28:14.762" v="865" actId="1076"/>
          <ac:picMkLst>
            <pc:docMk/>
            <pc:sldMk cId="2289968423" sldId="304"/>
            <ac:picMk id="5" creationId="{C3F81D20-546B-9360-ABB5-91CD4E214CD7}"/>
          </ac:picMkLst>
        </pc:picChg>
      </pc:sldChg>
      <pc:sldChg chg="addSp delSp modSp new mod">
        <pc:chgData name="meng lingxiao" userId="eb5bee8b16d3e165" providerId="LiveId" clId="{18EB273C-736D-4765-9CB4-0C3A858FAD1A}" dt="2023-02-21T13:28:47.896" v="878" actId="1076"/>
        <pc:sldMkLst>
          <pc:docMk/>
          <pc:sldMk cId="1955414624" sldId="305"/>
        </pc:sldMkLst>
        <pc:spChg chg="mod">
          <ac:chgData name="meng lingxiao" userId="eb5bee8b16d3e165" providerId="LiveId" clId="{18EB273C-736D-4765-9CB4-0C3A858FAD1A}" dt="2023-02-21T13:28:22.050" v="874" actId="122"/>
          <ac:spMkLst>
            <pc:docMk/>
            <pc:sldMk cId="1955414624" sldId="305"/>
            <ac:spMk id="2" creationId="{DBC11843-0238-EA17-15BA-D4F2B48102E0}"/>
          </ac:spMkLst>
        </pc:spChg>
        <pc:spChg chg="del">
          <ac:chgData name="meng lingxiao" userId="eb5bee8b16d3e165" providerId="LiveId" clId="{18EB273C-736D-4765-9CB4-0C3A858FAD1A}" dt="2023-02-21T13:28:41.282" v="875" actId="22"/>
          <ac:spMkLst>
            <pc:docMk/>
            <pc:sldMk cId="1955414624" sldId="305"/>
            <ac:spMk id="3" creationId="{44931309-1CBD-068C-7643-EA71FAE29330}"/>
          </ac:spMkLst>
        </pc:spChg>
        <pc:picChg chg="add mod ord">
          <ac:chgData name="meng lingxiao" userId="eb5bee8b16d3e165" providerId="LiveId" clId="{18EB273C-736D-4765-9CB4-0C3A858FAD1A}" dt="2023-02-21T13:28:47.896" v="878" actId="1076"/>
          <ac:picMkLst>
            <pc:docMk/>
            <pc:sldMk cId="1955414624" sldId="305"/>
            <ac:picMk id="5" creationId="{D3AB8508-FC37-E4F8-2250-7B8B792440DC}"/>
          </ac:picMkLst>
        </pc:picChg>
      </pc:sldChg>
    </pc:docChg>
  </pc:docChgLst>
  <pc:docChgLst>
    <pc:chgData name="meng lingxiao" userId="eb5bee8b16d3e165" providerId="LiveId" clId="{A51F3C69-DC77-461D-9A32-E5EA99884D6A}"/>
    <pc:docChg chg="undo custSel addSld delSld modSld">
      <pc:chgData name="meng lingxiao" userId="eb5bee8b16d3e165" providerId="LiveId" clId="{A51F3C69-DC77-461D-9A32-E5EA99884D6A}" dt="2023-02-20T03:57:59.520" v="241" actId="122"/>
      <pc:docMkLst>
        <pc:docMk/>
      </pc:docMkLst>
      <pc:sldChg chg="new del">
        <pc:chgData name="meng lingxiao" userId="eb5bee8b16d3e165" providerId="LiveId" clId="{A51F3C69-DC77-461D-9A32-E5EA99884D6A}" dt="2023-02-20T03:17:37.852" v="2" actId="47"/>
        <pc:sldMkLst>
          <pc:docMk/>
          <pc:sldMk cId="299773184" sldId="256"/>
        </pc:sldMkLst>
      </pc:sldChg>
      <pc:sldChg chg="addSp delSp modSp new mod modAnim">
        <pc:chgData name="meng lingxiao" userId="eb5bee8b16d3e165" providerId="LiveId" clId="{A51F3C69-DC77-461D-9A32-E5EA99884D6A}" dt="2023-02-20T03:35:51.681" v="143" actId="1076"/>
        <pc:sldMkLst>
          <pc:docMk/>
          <pc:sldMk cId="2749094000" sldId="257"/>
        </pc:sldMkLst>
        <pc:spChg chg="del mod">
          <ac:chgData name="meng lingxiao" userId="eb5bee8b16d3e165" providerId="LiveId" clId="{A51F3C69-DC77-461D-9A32-E5EA99884D6A}" dt="2023-02-20T03:27:17.187" v="25" actId="478"/>
          <ac:spMkLst>
            <pc:docMk/>
            <pc:sldMk cId="2749094000" sldId="257"/>
            <ac:spMk id="2" creationId="{A6EBFE9B-E616-6D7A-9B94-FDA30EE4F82A}"/>
          </ac:spMkLst>
        </pc:spChg>
        <pc:spChg chg="del">
          <ac:chgData name="meng lingxiao" userId="eb5bee8b16d3e165" providerId="LiveId" clId="{A51F3C69-DC77-461D-9A32-E5EA99884D6A}" dt="2023-02-20T03:27:18.720" v="26" actId="478"/>
          <ac:spMkLst>
            <pc:docMk/>
            <pc:sldMk cId="2749094000" sldId="257"/>
            <ac:spMk id="3" creationId="{F0A562CB-E2F7-376E-A4A2-5FBAD47FC9D4}"/>
          </ac:spMkLst>
        </pc:spChg>
        <pc:spChg chg="add mod">
          <ac:chgData name="meng lingxiao" userId="eb5bee8b16d3e165" providerId="LiveId" clId="{A51F3C69-DC77-461D-9A32-E5EA99884D6A}" dt="2023-02-20T03:34:50.567" v="97" actId="1076"/>
          <ac:spMkLst>
            <pc:docMk/>
            <pc:sldMk cId="2749094000" sldId="257"/>
            <ac:spMk id="17" creationId="{ABA2B27A-90D2-EA3B-E50F-A9F8C51D0C39}"/>
          </ac:spMkLst>
        </pc:spChg>
        <pc:spChg chg="add mod">
          <ac:chgData name="meng lingxiao" userId="eb5bee8b16d3e165" providerId="LiveId" clId="{A51F3C69-DC77-461D-9A32-E5EA99884D6A}" dt="2023-02-20T03:35:42.937" v="140" actId="1076"/>
          <ac:spMkLst>
            <pc:docMk/>
            <pc:sldMk cId="2749094000" sldId="257"/>
            <ac:spMk id="18" creationId="{197B0AB2-14AA-1948-F0D0-4DB90A727B52}"/>
          </ac:spMkLst>
        </pc:spChg>
        <pc:spChg chg="add mod">
          <ac:chgData name="meng lingxiao" userId="eb5bee8b16d3e165" providerId="LiveId" clId="{A51F3C69-DC77-461D-9A32-E5EA99884D6A}" dt="2023-02-20T03:35:21.861" v="129" actId="1076"/>
          <ac:spMkLst>
            <pc:docMk/>
            <pc:sldMk cId="2749094000" sldId="257"/>
            <ac:spMk id="19" creationId="{C5EBB643-090E-4F19-ECEB-487F6E55CF32}"/>
          </ac:spMkLst>
        </pc:spChg>
        <pc:spChg chg="add mod">
          <ac:chgData name="meng lingxiao" userId="eb5bee8b16d3e165" providerId="LiveId" clId="{A51F3C69-DC77-461D-9A32-E5EA99884D6A}" dt="2023-02-20T03:35:45.309" v="141" actId="1076"/>
          <ac:spMkLst>
            <pc:docMk/>
            <pc:sldMk cId="2749094000" sldId="257"/>
            <ac:spMk id="20" creationId="{FD1DB3E0-C568-DE52-D856-086CAD8D588F}"/>
          </ac:spMkLst>
        </pc:spChg>
        <pc:picChg chg="add mod">
          <ac:chgData name="meng lingxiao" userId="eb5bee8b16d3e165" providerId="LiveId" clId="{A51F3C69-DC77-461D-9A32-E5EA99884D6A}" dt="2023-02-20T03:32:47.452" v="65" actId="1076"/>
          <ac:picMkLst>
            <pc:docMk/>
            <pc:sldMk cId="2749094000" sldId="257"/>
            <ac:picMk id="4" creationId="{E3396598-6737-F5AA-2886-BFC1902124D8}"/>
          </ac:picMkLst>
        </pc:picChg>
        <pc:picChg chg="add del mod">
          <ac:chgData name="meng lingxiao" userId="eb5bee8b16d3e165" providerId="LiveId" clId="{A51F3C69-DC77-461D-9A32-E5EA99884D6A}" dt="2023-02-20T03:32:35.016" v="57" actId="478"/>
          <ac:picMkLst>
            <pc:docMk/>
            <pc:sldMk cId="2749094000" sldId="257"/>
            <ac:picMk id="6" creationId="{9E3C2A1D-9F29-205F-EF1A-980E85F8E39D}"/>
          </ac:picMkLst>
        </pc:picChg>
        <pc:picChg chg="add del mod">
          <ac:chgData name="meng lingxiao" userId="eb5bee8b16d3e165" providerId="LiveId" clId="{A51F3C69-DC77-461D-9A32-E5EA99884D6A}" dt="2023-02-20T03:29:54.481" v="51" actId="478"/>
          <ac:picMkLst>
            <pc:docMk/>
            <pc:sldMk cId="2749094000" sldId="257"/>
            <ac:picMk id="8" creationId="{4FD63A46-1B4E-B083-93A6-763E14FF6032}"/>
          </ac:picMkLst>
        </pc:picChg>
        <pc:picChg chg="add mod">
          <ac:chgData name="meng lingxiao" userId="eb5bee8b16d3e165" providerId="LiveId" clId="{A51F3C69-DC77-461D-9A32-E5EA99884D6A}" dt="2023-02-20T03:34:17.909" v="86" actId="1076"/>
          <ac:picMkLst>
            <pc:docMk/>
            <pc:sldMk cId="2749094000" sldId="257"/>
            <ac:picMk id="10" creationId="{355FFC88-2743-3FE5-1997-401AC67003F8}"/>
          </ac:picMkLst>
        </pc:picChg>
        <pc:picChg chg="add mod">
          <ac:chgData name="meng lingxiao" userId="eb5bee8b16d3e165" providerId="LiveId" clId="{A51F3C69-DC77-461D-9A32-E5EA99884D6A}" dt="2023-02-20T03:35:49.475" v="142" actId="1076"/>
          <ac:picMkLst>
            <pc:docMk/>
            <pc:sldMk cId="2749094000" sldId="257"/>
            <ac:picMk id="12" creationId="{464C15D5-C71F-296A-D24C-9F13353A0F97}"/>
          </ac:picMkLst>
        </pc:picChg>
        <pc:picChg chg="add mod">
          <ac:chgData name="meng lingxiao" userId="eb5bee8b16d3e165" providerId="LiveId" clId="{A51F3C69-DC77-461D-9A32-E5EA99884D6A}" dt="2023-02-20T03:35:51.681" v="143" actId="1076"/>
          <ac:picMkLst>
            <pc:docMk/>
            <pc:sldMk cId="2749094000" sldId="257"/>
            <ac:picMk id="14" creationId="{3C2CCFCD-ABF1-2EA3-FD2C-D5858A059CDB}"/>
          </ac:picMkLst>
        </pc:picChg>
        <pc:picChg chg="add mod">
          <ac:chgData name="meng lingxiao" userId="eb5bee8b16d3e165" providerId="LiveId" clId="{A51F3C69-DC77-461D-9A32-E5EA99884D6A}" dt="2023-02-20T03:35:18.585" v="128" actId="1076"/>
          <ac:picMkLst>
            <pc:docMk/>
            <pc:sldMk cId="2749094000" sldId="257"/>
            <ac:picMk id="16" creationId="{643EF2EF-9D5D-A989-42F8-54A9C509D7D7}"/>
          </ac:picMkLst>
        </pc:picChg>
      </pc:sldChg>
      <pc:sldChg chg="addSp delSp modSp new mod">
        <pc:chgData name="meng lingxiao" userId="eb5bee8b16d3e165" providerId="LiveId" clId="{A51F3C69-DC77-461D-9A32-E5EA99884D6A}" dt="2023-02-20T03:47:14.853" v="165" actId="1076"/>
        <pc:sldMkLst>
          <pc:docMk/>
          <pc:sldMk cId="1589800640" sldId="258"/>
        </pc:sldMkLst>
        <pc:spChg chg="del">
          <ac:chgData name="meng lingxiao" userId="eb5bee8b16d3e165" providerId="LiveId" clId="{A51F3C69-DC77-461D-9A32-E5EA99884D6A}" dt="2023-02-20T03:39:50.879" v="153"/>
          <ac:spMkLst>
            <pc:docMk/>
            <pc:sldMk cId="1589800640" sldId="258"/>
            <ac:spMk id="2" creationId="{FD1B8EBE-0209-B221-825A-5F0DAF8D69E5}"/>
          </ac:spMkLst>
        </pc:spChg>
        <pc:spChg chg="del">
          <ac:chgData name="meng lingxiao" userId="eb5bee8b16d3e165" providerId="LiveId" clId="{A51F3C69-DC77-461D-9A32-E5EA99884D6A}" dt="2023-02-20T03:40:01.142" v="156"/>
          <ac:spMkLst>
            <pc:docMk/>
            <pc:sldMk cId="1589800640" sldId="258"/>
            <ac:spMk id="3" creationId="{86B40E0B-8991-6494-C9F2-2F5710376D82}"/>
          </ac:spMkLst>
        </pc:spChg>
        <pc:spChg chg="add del mod">
          <ac:chgData name="meng lingxiao" userId="eb5bee8b16d3e165" providerId="LiveId" clId="{A51F3C69-DC77-461D-9A32-E5EA99884D6A}" dt="2023-02-20T03:39:44.327" v="148"/>
          <ac:spMkLst>
            <pc:docMk/>
            <pc:sldMk cId="1589800640" sldId="258"/>
            <ac:spMk id="4" creationId="{BF8DCCA9-1CA6-BC54-5CA1-3A79742BBAF7}"/>
          </ac:spMkLst>
        </pc:spChg>
        <pc:spChg chg="add del mod">
          <ac:chgData name="meng lingxiao" userId="eb5bee8b16d3e165" providerId="LiveId" clId="{A51F3C69-DC77-461D-9A32-E5EA99884D6A}" dt="2023-02-20T03:39:49.273" v="152"/>
          <ac:spMkLst>
            <pc:docMk/>
            <pc:sldMk cId="1589800640" sldId="258"/>
            <ac:spMk id="5" creationId="{A9C18A9A-80D4-3E3E-C22C-29E274AD49DD}"/>
          </ac:spMkLst>
        </pc:spChg>
        <pc:spChg chg="add mod">
          <ac:chgData name="meng lingxiao" userId="eb5bee8b16d3e165" providerId="LiveId" clId="{A51F3C69-DC77-461D-9A32-E5EA99884D6A}" dt="2023-02-20T03:47:06.965" v="162" actId="27636"/>
          <ac:spMkLst>
            <pc:docMk/>
            <pc:sldMk cId="1589800640" sldId="258"/>
            <ac:spMk id="6" creationId="{2B77C708-A330-21B4-8B41-724E6CA3D74B}"/>
          </ac:spMkLst>
        </pc:spChg>
        <pc:spChg chg="add del mod">
          <ac:chgData name="meng lingxiao" userId="eb5bee8b16d3e165" providerId="LiveId" clId="{A51F3C69-DC77-461D-9A32-E5EA99884D6A}" dt="2023-02-20T03:46:57.926" v="158"/>
          <ac:spMkLst>
            <pc:docMk/>
            <pc:sldMk cId="1589800640" sldId="258"/>
            <ac:spMk id="8" creationId="{2F12A43F-34E1-7FE9-CAB7-A5937A50F325}"/>
          </ac:spMkLst>
        </pc:spChg>
        <pc:spChg chg="add del mod">
          <ac:chgData name="meng lingxiao" userId="eb5bee8b16d3e165" providerId="LiveId" clId="{A51F3C69-DC77-461D-9A32-E5EA99884D6A}" dt="2023-02-20T03:46:57.926" v="158"/>
          <ac:spMkLst>
            <pc:docMk/>
            <pc:sldMk cId="1589800640" sldId="258"/>
            <ac:spMk id="9" creationId="{68EC34E5-FCEB-CDA4-2A34-9B5B3E2E1789}"/>
          </ac:spMkLst>
        </pc:spChg>
        <pc:spChg chg="add del mod">
          <ac:chgData name="meng lingxiao" userId="eb5bee8b16d3e165" providerId="LiveId" clId="{A51F3C69-DC77-461D-9A32-E5EA99884D6A}" dt="2023-02-20T03:46:57.926" v="158"/>
          <ac:spMkLst>
            <pc:docMk/>
            <pc:sldMk cId="1589800640" sldId="258"/>
            <ac:spMk id="10" creationId="{965244E1-4000-07B7-2947-6231914CC5E5}"/>
          </ac:spMkLst>
        </pc:spChg>
        <pc:spChg chg="add del mod">
          <ac:chgData name="meng lingxiao" userId="eb5bee8b16d3e165" providerId="LiveId" clId="{A51F3C69-DC77-461D-9A32-E5EA99884D6A}" dt="2023-02-20T03:46:57.926" v="158"/>
          <ac:spMkLst>
            <pc:docMk/>
            <pc:sldMk cId="1589800640" sldId="258"/>
            <ac:spMk id="11" creationId="{5BCEAD69-FF6F-20C6-FC54-200DAD7387E9}"/>
          </ac:spMkLst>
        </pc:spChg>
        <pc:spChg chg="add del mod">
          <ac:chgData name="meng lingxiao" userId="eb5bee8b16d3e165" providerId="LiveId" clId="{A51F3C69-DC77-461D-9A32-E5EA99884D6A}" dt="2023-02-20T03:46:57.926" v="158"/>
          <ac:spMkLst>
            <pc:docMk/>
            <pc:sldMk cId="1589800640" sldId="258"/>
            <ac:spMk id="12" creationId="{F9F1FBDB-8814-6E4B-A193-5A5190BCADEF}"/>
          </ac:spMkLst>
        </pc:spChg>
        <pc:spChg chg="add del mod">
          <ac:chgData name="meng lingxiao" userId="eb5bee8b16d3e165" providerId="LiveId" clId="{A51F3C69-DC77-461D-9A32-E5EA99884D6A}" dt="2023-02-20T03:46:57.926" v="158"/>
          <ac:spMkLst>
            <pc:docMk/>
            <pc:sldMk cId="1589800640" sldId="258"/>
            <ac:spMk id="13" creationId="{B4379E86-0F0B-6BA7-7517-8EC101E1B68B}"/>
          </ac:spMkLst>
        </pc:spChg>
        <pc:spChg chg="add del mod">
          <ac:chgData name="meng lingxiao" userId="eb5bee8b16d3e165" providerId="LiveId" clId="{A51F3C69-DC77-461D-9A32-E5EA99884D6A}" dt="2023-02-20T03:46:57.926" v="158"/>
          <ac:spMkLst>
            <pc:docMk/>
            <pc:sldMk cId="1589800640" sldId="258"/>
            <ac:spMk id="14" creationId="{5F7515B8-8FD2-F20A-E2DA-035022D2EC86}"/>
          </ac:spMkLst>
        </pc:spChg>
        <pc:spChg chg="add del mod">
          <ac:chgData name="meng lingxiao" userId="eb5bee8b16d3e165" providerId="LiveId" clId="{A51F3C69-DC77-461D-9A32-E5EA99884D6A}" dt="2023-02-20T03:46:57.926" v="158"/>
          <ac:spMkLst>
            <pc:docMk/>
            <pc:sldMk cId="1589800640" sldId="258"/>
            <ac:spMk id="15" creationId="{0F9308E4-7258-5582-331E-F0D0CF95C9AF}"/>
          </ac:spMkLst>
        </pc:spChg>
        <pc:spChg chg="add del mod">
          <ac:chgData name="meng lingxiao" userId="eb5bee8b16d3e165" providerId="LiveId" clId="{A51F3C69-DC77-461D-9A32-E5EA99884D6A}" dt="2023-02-20T03:46:57.926" v="158"/>
          <ac:spMkLst>
            <pc:docMk/>
            <pc:sldMk cId="1589800640" sldId="258"/>
            <ac:spMk id="16" creationId="{99831A32-A79B-8510-F2B5-47147D5C0DF8}"/>
          </ac:spMkLst>
        </pc:spChg>
        <pc:spChg chg="add del mod">
          <ac:chgData name="meng lingxiao" userId="eb5bee8b16d3e165" providerId="LiveId" clId="{A51F3C69-DC77-461D-9A32-E5EA99884D6A}" dt="2023-02-20T03:46:57.926" v="158"/>
          <ac:spMkLst>
            <pc:docMk/>
            <pc:sldMk cId="1589800640" sldId="258"/>
            <ac:spMk id="17" creationId="{0793AD71-548C-9459-B9A4-97F13DA32DE2}"/>
          </ac:spMkLst>
        </pc:spChg>
        <pc:spChg chg="add del mod">
          <ac:chgData name="meng lingxiao" userId="eb5bee8b16d3e165" providerId="LiveId" clId="{A51F3C69-DC77-461D-9A32-E5EA99884D6A}" dt="2023-02-20T03:46:57.926" v="158"/>
          <ac:spMkLst>
            <pc:docMk/>
            <pc:sldMk cId="1589800640" sldId="258"/>
            <ac:spMk id="18" creationId="{B29A8599-9A7C-08F8-A2DA-AEFCFAEF51F6}"/>
          </ac:spMkLst>
        </pc:spChg>
        <pc:spChg chg="add del mod">
          <ac:chgData name="meng lingxiao" userId="eb5bee8b16d3e165" providerId="LiveId" clId="{A51F3C69-DC77-461D-9A32-E5EA99884D6A}" dt="2023-02-20T03:46:57.926" v="158"/>
          <ac:spMkLst>
            <pc:docMk/>
            <pc:sldMk cId="1589800640" sldId="258"/>
            <ac:spMk id="19" creationId="{13558937-5011-4F6E-2D82-2F439A1857D9}"/>
          </ac:spMkLst>
        </pc:spChg>
        <pc:spChg chg="add del mod">
          <ac:chgData name="meng lingxiao" userId="eb5bee8b16d3e165" providerId="LiveId" clId="{A51F3C69-DC77-461D-9A32-E5EA99884D6A}" dt="2023-02-20T03:46:57.926" v="158"/>
          <ac:spMkLst>
            <pc:docMk/>
            <pc:sldMk cId="1589800640" sldId="258"/>
            <ac:spMk id="20" creationId="{C463AA5E-E2F5-36FA-5B61-91C24F05E143}"/>
          </ac:spMkLst>
        </pc:spChg>
        <pc:spChg chg="add del mod">
          <ac:chgData name="meng lingxiao" userId="eb5bee8b16d3e165" providerId="LiveId" clId="{A51F3C69-DC77-461D-9A32-E5EA99884D6A}" dt="2023-02-20T03:46:57.926" v="158"/>
          <ac:spMkLst>
            <pc:docMk/>
            <pc:sldMk cId="1589800640" sldId="258"/>
            <ac:spMk id="21" creationId="{5758208C-4EEB-CC01-7AD4-7D85573835C3}"/>
          </ac:spMkLst>
        </pc:spChg>
        <pc:spChg chg="add del mod">
          <ac:chgData name="meng lingxiao" userId="eb5bee8b16d3e165" providerId="LiveId" clId="{A51F3C69-DC77-461D-9A32-E5EA99884D6A}" dt="2023-02-20T03:46:57.926" v="158"/>
          <ac:spMkLst>
            <pc:docMk/>
            <pc:sldMk cId="1589800640" sldId="258"/>
            <ac:spMk id="22" creationId="{E6C57894-3D37-99A6-B5F1-55ECDB161B80}"/>
          </ac:spMkLst>
        </pc:spChg>
        <pc:spChg chg="add del mod">
          <ac:chgData name="meng lingxiao" userId="eb5bee8b16d3e165" providerId="LiveId" clId="{A51F3C69-DC77-461D-9A32-E5EA99884D6A}" dt="2023-02-20T03:46:57.926" v="158"/>
          <ac:spMkLst>
            <pc:docMk/>
            <pc:sldMk cId="1589800640" sldId="258"/>
            <ac:spMk id="23" creationId="{B478BB34-73C2-910B-A968-AA1C8E1A595D}"/>
          </ac:spMkLst>
        </pc:spChg>
        <pc:spChg chg="add del mod">
          <ac:chgData name="meng lingxiao" userId="eb5bee8b16d3e165" providerId="LiveId" clId="{A51F3C69-DC77-461D-9A32-E5EA99884D6A}" dt="2023-02-20T03:46:57.926" v="158"/>
          <ac:spMkLst>
            <pc:docMk/>
            <pc:sldMk cId="1589800640" sldId="258"/>
            <ac:spMk id="24" creationId="{3B92B24B-EE2E-A5BD-2E52-202D7DA4A7AC}"/>
          </ac:spMkLst>
        </pc:spChg>
        <pc:spChg chg="add del mod">
          <ac:chgData name="meng lingxiao" userId="eb5bee8b16d3e165" providerId="LiveId" clId="{A51F3C69-DC77-461D-9A32-E5EA99884D6A}" dt="2023-02-20T03:46:57.926" v="158"/>
          <ac:spMkLst>
            <pc:docMk/>
            <pc:sldMk cId="1589800640" sldId="258"/>
            <ac:spMk id="25" creationId="{277579AD-7F8B-AE89-A29F-D3F2E57D797D}"/>
          </ac:spMkLst>
        </pc:spChg>
        <pc:spChg chg="add del mod">
          <ac:chgData name="meng lingxiao" userId="eb5bee8b16d3e165" providerId="LiveId" clId="{A51F3C69-DC77-461D-9A32-E5EA99884D6A}" dt="2023-02-20T03:46:57.926" v="158"/>
          <ac:spMkLst>
            <pc:docMk/>
            <pc:sldMk cId="1589800640" sldId="258"/>
            <ac:spMk id="26" creationId="{D242BB52-8207-C0B7-9C82-873F0BC05A65}"/>
          </ac:spMkLst>
        </pc:spChg>
        <pc:spChg chg="add del mod">
          <ac:chgData name="meng lingxiao" userId="eb5bee8b16d3e165" providerId="LiveId" clId="{A51F3C69-DC77-461D-9A32-E5EA99884D6A}" dt="2023-02-20T03:46:57.926" v="158"/>
          <ac:spMkLst>
            <pc:docMk/>
            <pc:sldMk cId="1589800640" sldId="258"/>
            <ac:spMk id="27" creationId="{4B4E4D07-44AE-8330-0E8E-40ED0055B4BF}"/>
          </ac:spMkLst>
        </pc:spChg>
        <pc:spChg chg="add del mod">
          <ac:chgData name="meng lingxiao" userId="eb5bee8b16d3e165" providerId="LiveId" clId="{A51F3C69-DC77-461D-9A32-E5EA99884D6A}" dt="2023-02-20T03:46:57.926" v="158"/>
          <ac:spMkLst>
            <pc:docMk/>
            <pc:sldMk cId="1589800640" sldId="258"/>
            <ac:spMk id="29" creationId="{0C13C4E6-0BC0-11E5-5558-1F07B0683DE9}"/>
          </ac:spMkLst>
        </pc:spChg>
        <pc:spChg chg="add del mod">
          <ac:chgData name="meng lingxiao" userId="eb5bee8b16d3e165" providerId="LiveId" clId="{A51F3C69-DC77-461D-9A32-E5EA99884D6A}" dt="2023-02-20T03:46:57.926" v="158"/>
          <ac:spMkLst>
            <pc:docMk/>
            <pc:sldMk cId="1589800640" sldId="258"/>
            <ac:spMk id="30" creationId="{2541FFCD-D4C8-D031-AEF1-8141FFCEF5BB}"/>
          </ac:spMkLst>
        </pc:spChg>
        <pc:spChg chg="add del mod">
          <ac:chgData name="meng lingxiao" userId="eb5bee8b16d3e165" providerId="LiveId" clId="{A51F3C69-DC77-461D-9A32-E5EA99884D6A}" dt="2023-02-20T03:46:57.926" v="158"/>
          <ac:spMkLst>
            <pc:docMk/>
            <pc:sldMk cId="1589800640" sldId="258"/>
            <ac:spMk id="31" creationId="{128AC838-DEC5-DF20-47EC-FF6945BBE029}"/>
          </ac:spMkLst>
        </pc:spChg>
        <pc:spChg chg="add del mod">
          <ac:chgData name="meng lingxiao" userId="eb5bee8b16d3e165" providerId="LiveId" clId="{A51F3C69-DC77-461D-9A32-E5EA99884D6A}" dt="2023-02-20T03:46:57.926" v="158"/>
          <ac:spMkLst>
            <pc:docMk/>
            <pc:sldMk cId="1589800640" sldId="258"/>
            <ac:spMk id="32" creationId="{F3A80E87-66F0-6DEE-ECF2-1B6F57A2C787}"/>
          </ac:spMkLst>
        </pc:spChg>
        <pc:spChg chg="add del mod">
          <ac:chgData name="meng lingxiao" userId="eb5bee8b16d3e165" providerId="LiveId" clId="{A51F3C69-DC77-461D-9A32-E5EA99884D6A}" dt="2023-02-20T03:46:57.926" v="158"/>
          <ac:spMkLst>
            <pc:docMk/>
            <pc:sldMk cId="1589800640" sldId="258"/>
            <ac:spMk id="33" creationId="{F725D7CA-12B8-E41B-0C10-BC11FBF133B0}"/>
          </ac:spMkLst>
        </pc:spChg>
        <pc:spChg chg="add del mod">
          <ac:chgData name="meng lingxiao" userId="eb5bee8b16d3e165" providerId="LiveId" clId="{A51F3C69-DC77-461D-9A32-E5EA99884D6A}" dt="2023-02-20T03:46:57.926" v="158"/>
          <ac:spMkLst>
            <pc:docMk/>
            <pc:sldMk cId="1589800640" sldId="258"/>
            <ac:spMk id="34" creationId="{2DF0296E-6831-1724-7B35-C7AAE947BAD3}"/>
          </ac:spMkLst>
        </pc:spChg>
        <pc:spChg chg="add del mod">
          <ac:chgData name="meng lingxiao" userId="eb5bee8b16d3e165" providerId="LiveId" clId="{A51F3C69-DC77-461D-9A32-E5EA99884D6A}" dt="2023-02-20T03:46:57.926" v="158"/>
          <ac:spMkLst>
            <pc:docMk/>
            <pc:sldMk cId="1589800640" sldId="258"/>
            <ac:spMk id="35" creationId="{DE6C6C83-5DCA-3AC5-BB16-284953F9D8D7}"/>
          </ac:spMkLst>
        </pc:spChg>
        <pc:spChg chg="add del mod">
          <ac:chgData name="meng lingxiao" userId="eb5bee8b16d3e165" providerId="LiveId" clId="{A51F3C69-DC77-461D-9A32-E5EA99884D6A}" dt="2023-02-20T03:46:57.926" v="158"/>
          <ac:spMkLst>
            <pc:docMk/>
            <pc:sldMk cId="1589800640" sldId="258"/>
            <ac:spMk id="36" creationId="{078F6915-6386-7982-8246-FF1D68C871BC}"/>
          </ac:spMkLst>
        </pc:spChg>
        <pc:spChg chg="add del mod">
          <ac:chgData name="meng lingxiao" userId="eb5bee8b16d3e165" providerId="LiveId" clId="{A51F3C69-DC77-461D-9A32-E5EA99884D6A}" dt="2023-02-20T03:46:57.926" v="158"/>
          <ac:spMkLst>
            <pc:docMk/>
            <pc:sldMk cId="1589800640" sldId="258"/>
            <ac:spMk id="37" creationId="{3FA088F7-9917-6C60-5ABD-48B4FA173F37}"/>
          </ac:spMkLst>
        </pc:spChg>
        <pc:spChg chg="add del mod">
          <ac:chgData name="meng lingxiao" userId="eb5bee8b16d3e165" providerId="LiveId" clId="{A51F3C69-DC77-461D-9A32-E5EA99884D6A}" dt="2023-02-20T03:46:57.926" v="158"/>
          <ac:spMkLst>
            <pc:docMk/>
            <pc:sldMk cId="1589800640" sldId="258"/>
            <ac:spMk id="38" creationId="{A452E6B6-BA00-709D-9E99-73B3BA08C3A4}"/>
          </ac:spMkLst>
        </pc:spChg>
        <pc:spChg chg="add del mod">
          <ac:chgData name="meng lingxiao" userId="eb5bee8b16d3e165" providerId="LiveId" clId="{A51F3C69-DC77-461D-9A32-E5EA99884D6A}" dt="2023-02-20T03:46:57.926" v="158"/>
          <ac:spMkLst>
            <pc:docMk/>
            <pc:sldMk cId="1589800640" sldId="258"/>
            <ac:spMk id="39" creationId="{FF0A4D41-5946-784A-9B9E-22E6B47818ED}"/>
          </ac:spMkLst>
        </pc:spChg>
        <pc:spChg chg="add del mod">
          <ac:chgData name="meng lingxiao" userId="eb5bee8b16d3e165" providerId="LiveId" clId="{A51F3C69-DC77-461D-9A32-E5EA99884D6A}" dt="2023-02-20T03:46:57.926" v="158"/>
          <ac:spMkLst>
            <pc:docMk/>
            <pc:sldMk cId="1589800640" sldId="258"/>
            <ac:spMk id="41" creationId="{88AB80A6-CF8D-F20A-1C62-E1C2EEE988A8}"/>
          </ac:spMkLst>
        </pc:spChg>
        <pc:spChg chg="add del mod">
          <ac:chgData name="meng lingxiao" userId="eb5bee8b16d3e165" providerId="LiveId" clId="{A51F3C69-DC77-461D-9A32-E5EA99884D6A}" dt="2023-02-20T03:47:00.686" v="160"/>
          <ac:spMkLst>
            <pc:docMk/>
            <pc:sldMk cId="1589800640" sldId="258"/>
            <ac:spMk id="45" creationId="{A8426980-071D-A97F-EB52-A425FBE0AED6}"/>
          </ac:spMkLst>
        </pc:spChg>
        <pc:graphicFrameChg chg="add del mod">
          <ac:chgData name="meng lingxiao" userId="eb5bee8b16d3e165" providerId="LiveId" clId="{A51F3C69-DC77-461D-9A32-E5EA99884D6A}" dt="2023-02-20T03:46:57.926" v="158"/>
          <ac:graphicFrameMkLst>
            <pc:docMk/>
            <pc:sldMk cId="1589800640" sldId="258"/>
            <ac:graphicFrameMk id="28" creationId="{89C1D25B-E690-1F7A-646B-1199A2D8BDB5}"/>
          </ac:graphicFrameMkLst>
        </pc:graphicFrameChg>
        <pc:graphicFrameChg chg="add del mod">
          <ac:chgData name="meng lingxiao" userId="eb5bee8b16d3e165" providerId="LiveId" clId="{A51F3C69-DC77-461D-9A32-E5EA99884D6A}" dt="2023-02-20T03:46:57.926" v="158"/>
          <ac:graphicFrameMkLst>
            <pc:docMk/>
            <pc:sldMk cId="1589800640" sldId="258"/>
            <ac:graphicFrameMk id="40" creationId="{04986181-8759-7071-EF5F-C53307C89684}"/>
          </ac:graphicFrameMkLst>
        </pc:graphicFrameChg>
        <pc:picChg chg="add del mod">
          <ac:chgData name="meng lingxiao" userId="eb5bee8b16d3e165" providerId="LiveId" clId="{A51F3C69-DC77-461D-9A32-E5EA99884D6A}" dt="2023-02-20T03:46:59.052" v="159" actId="478"/>
          <ac:picMkLst>
            <pc:docMk/>
            <pc:sldMk cId="1589800640" sldId="258"/>
            <ac:picMk id="7" creationId="{4B627C7E-6FA3-551E-7EF1-97D9F759F27E}"/>
          </ac:picMkLst>
        </pc:picChg>
        <pc:picChg chg="add del mod">
          <ac:chgData name="meng lingxiao" userId="eb5bee8b16d3e165" providerId="LiveId" clId="{A51F3C69-DC77-461D-9A32-E5EA99884D6A}" dt="2023-02-20T03:46:57.926" v="158"/>
          <ac:picMkLst>
            <pc:docMk/>
            <pc:sldMk cId="1589800640" sldId="258"/>
            <ac:picMk id="42" creationId="{FB660B2D-DFC0-AF82-8B05-6D0B731CC74F}"/>
          </ac:picMkLst>
        </pc:picChg>
        <pc:picChg chg="add del mod">
          <ac:chgData name="meng lingxiao" userId="eb5bee8b16d3e165" providerId="LiveId" clId="{A51F3C69-DC77-461D-9A32-E5EA99884D6A}" dt="2023-02-20T03:46:57.926" v="158"/>
          <ac:picMkLst>
            <pc:docMk/>
            <pc:sldMk cId="1589800640" sldId="258"/>
            <ac:picMk id="43" creationId="{68A58ED8-584D-5DA3-F217-84BBE7BBC496}"/>
          </ac:picMkLst>
        </pc:picChg>
        <pc:picChg chg="add mod">
          <ac:chgData name="meng lingxiao" userId="eb5bee8b16d3e165" providerId="LiveId" clId="{A51F3C69-DC77-461D-9A32-E5EA99884D6A}" dt="2023-02-20T03:47:14.853" v="165" actId="1076"/>
          <ac:picMkLst>
            <pc:docMk/>
            <pc:sldMk cId="1589800640" sldId="258"/>
            <ac:picMk id="46" creationId="{E1197FA8-B893-C430-6DBF-25D1A6A00B3D}"/>
          </ac:picMkLst>
        </pc:picChg>
      </pc:sldChg>
      <pc:sldChg chg="addSp delSp modSp new mod">
        <pc:chgData name="meng lingxiao" userId="eb5bee8b16d3e165" providerId="LiveId" clId="{A51F3C69-DC77-461D-9A32-E5EA99884D6A}" dt="2023-02-20T03:50:57.834" v="186" actId="1076"/>
        <pc:sldMkLst>
          <pc:docMk/>
          <pc:sldMk cId="1751895945" sldId="259"/>
        </pc:sldMkLst>
        <pc:spChg chg="del">
          <ac:chgData name="meng lingxiao" userId="eb5bee8b16d3e165" providerId="LiveId" clId="{A51F3C69-DC77-461D-9A32-E5EA99884D6A}" dt="2023-02-20T03:50:10.079" v="179" actId="478"/>
          <ac:spMkLst>
            <pc:docMk/>
            <pc:sldMk cId="1751895945" sldId="259"/>
            <ac:spMk id="2" creationId="{FC273F54-AC7B-41C4-401C-CC1B9E2498EF}"/>
          </ac:spMkLst>
        </pc:spChg>
        <pc:spChg chg="del">
          <ac:chgData name="meng lingxiao" userId="eb5bee8b16d3e165" providerId="LiveId" clId="{A51F3C69-DC77-461D-9A32-E5EA99884D6A}" dt="2023-02-20T03:50:43.687" v="181" actId="22"/>
          <ac:spMkLst>
            <pc:docMk/>
            <pc:sldMk cId="1751895945" sldId="259"/>
            <ac:spMk id="3" creationId="{0857AD55-424D-D235-F9E3-12915141980B}"/>
          </ac:spMkLst>
        </pc:spChg>
        <pc:spChg chg="add del">
          <ac:chgData name="meng lingxiao" userId="eb5bee8b16d3e165" providerId="LiveId" clId="{A51F3C69-DC77-461D-9A32-E5EA99884D6A}" dt="2023-02-20T03:48:53.779" v="168" actId="22"/>
          <ac:spMkLst>
            <pc:docMk/>
            <pc:sldMk cId="1751895945" sldId="259"/>
            <ac:spMk id="5" creationId="{8A95E774-D050-653B-41B6-BF923DBA77E9}"/>
          </ac:spMkLst>
        </pc:spChg>
        <pc:spChg chg="add mod">
          <ac:chgData name="meng lingxiao" userId="eb5bee8b16d3e165" providerId="LiveId" clId="{A51F3C69-DC77-461D-9A32-E5EA99884D6A}" dt="2023-02-20T03:50:57.834" v="186" actId="1076"/>
          <ac:spMkLst>
            <pc:docMk/>
            <pc:sldMk cId="1751895945" sldId="259"/>
            <ac:spMk id="7" creationId="{8DB04DD4-36EB-FE3A-9411-BEB6A5383881}"/>
          </ac:spMkLst>
        </pc:spChg>
        <pc:picChg chg="add mod">
          <ac:chgData name="meng lingxiao" userId="eb5bee8b16d3e165" providerId="LiveId" clId="{A51F3C69-DC77-461D-9A32-E5EA99884D6A}" dt="2023-02-20T03:50:15.258" v="180" actId="1076"/>
          <ac:picMkLst>
            <pc:docMk/>
            <pc:sldMk cId="1751895945" sldId="259"/>
            <ac:picMk id="9" creationId="{3B8B2CED-D38A-3AC4-EE9C-277D22FD99C1}"/>
          </ac:picMkLst>
        </pc:picChg>
        <pc:picChg chg="add mod ord">
          <ac:chgData name="meng lingxiao" userId="eb5bee8b16d3e165" providerId="LiveId" clId="{A51F3C69-DC77-461D-9A32-E5EA99884D6A}" dt="2023-02-20T03:50:55.491" v="185" actId="1076"/>
          <ac:picMkLst>
            <pc:docMk/>
            <pc:sldMk cId="1751895945" sldId="259"/>
            <ac:picMk id="11" creationId="{7A786507-994C-BCD9-2CB7-AA06B16C9338}"/>
          </ac:picMkLst>
        </pc:picChg>
      </pc:sldChg>
      <pc:sldChg chg="addSp delSp modSp new mod">
        <pc:chgData name="meng lingxiao" userId="eb5bee8b16d3e165" providerId="LiveId" clId="{A51F3C69-DC77-461D-9A32-E5EA99884D6A}" dt="2023-02-20T03:57:59.520" v="241" actId="122"/>
        <pc:sldMkLst>
          <pc:docMk/>
          <pc:sldMk cId="4148253521" sldId="260"/>
        </pc:sldMkLst>
        <pc:spChg chg="mod">
          <ac:chgData name="meng lingxiao" userId="eb5bee8b16d3e165" providerId="LiveId" clId="{A51F3C69-DC77-461D-9A32-E5EA99884D6A}" dt="2023-02-20T03:57:59.520" v="241" actId="122"/>
          <ac:spMkLst>
            <pc:docMk/>
            <pc:sldMk cId="4148253521" sldId="260"/>
            <ac:spMk id="2" creationId="{464F77BF-4EA9-F160-515A-A38C63AA9DA3}"/>
          </ac:spMkLst>
        </pc:spChg>
        <pc:spChg chg="del">
          <ac:chgData name="meng lingxiao" userId="eb5bee8b16d3e165" providerId="LiveId" clId="{A51F3C69-DC77-461D-9A32-E5EA99884D6A}" dt="2023-02-20T03:57:52.435" v="237"/>
          <ac:spMkLst>
            <pc:docMk/>
            <pc:sldMk cId="4148253521" sldId="260"/>
            <ac:spMk id="3" creationId="{AB7CF23C-F43C-4657-FF4B-4350E15B890F}"/>
          </ac:spMkLst>
        </pc:spChg>
        <pc:picChg chg="add mod">
          <ac:chgData name="meng lingxiao" userId="eb5bee8b16d3e165" providerId="LiveId" clId="{A51F3C69-DC77-461D-9A32-E5EA99884D6A}" dt="2023-02-20T03:57:56.977" v="240" actId="1076"/>
          <ac:picMkLst>
            <pc:docMk/>
            <pc:sldMk cId="4148253521" sldId="260"/>
            <ac:picMk id="5" creationId="{9451C5A5-1459-7143-D398-7F6D29F5C41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7569B-0ACA-4A9E-9EAA-2FE28403E06F}" type="datetimeFigureOut">
              <a:rPr lang="zh-CN" altLang="en-US" smtClean="0"/>
              <a:t>2024/2/28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85F752-9833-4995-AE4B-162C01A52A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953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300" dirty="0"/>
              <a:t>Message passing = Interface</a:t>
            </a:r>
          </a:p>
          <a:p>
            <a:endParaRPr lang="en-US" sz="1300" dirty="0"/>
          </a:p>
          <a:p>
            <a:r>
              <a:rPr lang="en-US" sz="1300" dirty="0"/>
              <a:t>Nodes: Sensors/Algorithms/High-level algorithms</a:t>
            </a:r>
          </a:p>
          <a:p>
            <a:r>
              <a:rPr lang="en-US" sz="1300" dirty="0"/>
              <a:t>Edges: Topics sent across for communication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0F75F-7E74-4694-8C7D-48E495CE2F2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61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300" dirty="0"/>
              <a:t>Can also mention the fact that we want code to be agnostic to the</a:t>
            </a:r>
            <a:br>
              <a:rPr lang="en-US" dirty="0"/>
            </a:br>
            <a:r>
              <a:rPr lang="en-US" sz="1300" dirty="0"/>
              <a:t>type of hardware our code is running on top of -- both at driver</a:t>
            </a:r>
            <a:br>
              <a:rPr lang="en-US" dirty="0"/>
            </a:br>
            <a:r>
              <a:rPr lang="en-US" sz="1300" dirty="0"/>
              <a:t>level, and at morphology level.</a:t>
            </a:r>
            <a:br>
              <a:rPr lang="en-US" dirty="0"/>
            </a:br>
            <a:endParaRPr lang="en-US" dirty="0"/>
          </a:p>
          <a:p>
            <a:r>
              <a:rPr lang="en-US" dirty="0"/>
              <a:t>Nodes</a:t>
            </a:r>
            <a:r>
              <a:rPr lang="en-US" baseline="0" dirty="0"/>
              <a:t>: can be hardware independent or hardware-specific</a:t>
            </a:r>
          </a:p>
          <a:p>
            <a:endParaRPr lang="en-US" baseline="0" dirty="0"/>
          </a:p>
          <a:p>
            <a:r>
              <a:rPr lang="en-US" baseline="0" dirty="0"/>
              <a:t>Segway: You’ve built your robot, how to make it work for these … (next slide)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0F75F-7E74-4694-8C7D-48E495CE2F2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94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sz="1300" dirty="0"/>
              <a:t>(A)  </a:t>
            </a:r>
            <a:r>
              <a:rPr lang="en-US" sz="1300" dirty="0" err="1"/>
              <a:t>rviz</a:t>
            </a:r>
            <a:r>
              <a:rPr lang="en-US" sz="1300" dirty="0"/>
              <a:t> (demo): tap into any message stream and visualize (if plugin available)</a:t>
            </a:r>
            <a:br>
              <a:rPr lang="en-US" sz="1300" dirty="0"/>
            </a:br>
            <a:r>
              <a:rPr lang="en-US" sz="1300" b="1" dirty="0"/>
              <a:t>Demo</a:t>
            </a:r>
            <a:r>
              <a:rPr lang="en-US" sz="1300" dirty="0"/>
              <a:t> will show visualization of point clouds, robot joint states, coordinate frames, user-added markers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0F75F-7E74-4694-8C7D-48E495CE2F2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225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186A4C-04BD-0844-4E09-38C7CAF88A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5A43281-AF15-D23F-D75C-EAD50A8D34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DDDA9E-A45C-15FB-489D-AFF0AFE68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B7046-E00A-4302-9ECB-35BB7B98FC3A}" type="datetimeFigureOut">
              <a:rPr lang="zh-CN" altLang="en-US" smtClean="0"/>
              <a:t>2024/2/28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82302E-6FAE-27C1-07C6-1A168948D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9CB77B-6BA5-4FA2-35E5-6E4F9E5C3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211B6-4F20-4BDB-A963-65AD760533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262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975B1F-C5AA-9015-5589-8BD8F8CDF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3474565-412A-854E-B96B-7CE396566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8481F7-B317-93C4-05FD-DA63E8E1D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B7046-E00A-4302-9ECB-35BB7B98FC3A}" type="datetimeFigureOut">
              <a:rPr lang="zh-CN" altLang="en-US" smtClean="0"/>
              <a:t>2024/2/28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423EF3-118F-41D7-4177-E8A91BCD8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A79E0B-422E-6D7D-21BD-8A6497D77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211B6-4F20-4BDB-A963-65AD760533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494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BD1D66C-F896-986C-76EE-7395EF8784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3B2173C-1B12-AC7E-CC16-6A4EE543F9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0F335B-1CA1-D4E4-EE1B-EF54508BD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B7046-E00A-4302-9ECB-35BB7B98FC3A}" type="datetimeFigureOut">
              <a:rPr lang="zh-CN" altLang="en-US" smtClean="0"/>
              <a:t>2024/2/28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21851C-E7D4-67A3-209B-5A9D9932A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550CA6-8293-4747-1586-9BF881CE5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211B6-4F20-4BDB-A963-65AD760533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558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3E3EC6-58C9-D535-0018-BA3A55136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D1F97C-DCF6-962B-3666-33D30042B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C0284C-074D-0810-AE35-44ADAB06B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B7046-E00A-4302-9ECB-35BB7B98FC3A}" type="datetimeFigureOut">
              <a:rPr lang="zh-CN" altLang="en-US" smtClean="0"/>
              <a:t>2024/2/28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2B7578-43BD-BC06-3CF7-967CDDC61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ACB90C-6BCE-1EDF-D76B-463C20506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211B6-4F20-4BDB-A963-65AD760533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0768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D3DC28-1A4F-F1BA-0937-18D5E5886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F7220A-D393-3E2C-F2BB-A2DA9114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DD5D4A-34CE-576C-0A06-81ACAE500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B7046-E00A-4302-9ECB-35BB7B98FC3A}" type="datetimeFigureOut">
              <a:rPr lang="zh-CN" altLang="en-US" smtClean="0"/>
              <a:t>2024/2/28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C3A685-9B6A-A4C9-03A6-16DC08E78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0D37B2-D5C1-747B-7209-A38F540D4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211B6-4F20-4BDB-A963-65AD760533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728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033CCE-68A8-9C47-4F12-E3F938CF6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0547CF-23AB-7C87-D460-6B17C76EB8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EB1AD85-13A0-B148-E526-7459BE121E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787AFF-8935-B419-7B6F-704388E4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B7046-E00A-4302-9ECB-35BB7B98FC3A}" type="datetimeFigureOut">
              <a:rPr lang="zh-CN" altLang="en-US" smtClean="0"/>
              <a:t>2024/2/28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7019E1A-287F-8861-48D3-FAAEBEF53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2EAD33-9B6D-8A89-B5B6-7EC883C4B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211B6-4F20-4BDB-A963-65AD760533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46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A39265-6384-B816-2D47-62CB0D4FA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69C324-B3AD-B19B-E78E-AF201F505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F897219-78DC-A70B-17E3-DAC8449491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F846EAA-E633-2938-BD7C-07055242A5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7788A5F-CF4B-7C3B-BA2C-E1ECD7988D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7090DE6-6978-B586-A0EC-287EC5925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B7046-E00A-4302-9ECB-35BB7B98FC3A}" type="datetimeFigureOut">
              <a:rPr lang="zh-CN" altLang="en-US" smtClean="0"/>
              <a:t>2024/2/28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A492214-C00A-66E3-CCD5-ACDE0B8E9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0DD9521-0C1D-FB7E-BBF9-DD5E30FA5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211B6-4F20-4BDB-A963-65AD760533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814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D8450F-0C8A-2671-3771-04E47A1BA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F779639-11F6-5775-7ED9-02DAC5180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B7046-E00A-4302-9ECB-35BB7B98FC3A}" type="datetimeFigureOut">
              <a:rPr lang="zh-CN" altLang="en-US" smtClean="0"/>
              <a:t>2024/2/28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06FC7AA-1D26-66E4-D1B4-7D066CFC3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CF279F0-E3D8-AE17-55F8-C2FF9CF21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211B6-4F20-4BDB-A963-65AD760533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422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2549DFB-DE40-915E-7263-DF4045509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B7046-E00A-4302-9ECB-35BB7B98FC3A}" type="datetimeFigureOut">
              <a:rPr lang="zh-CN" altLang="en-US" smtClean="0"/>
              <a:t>2024/2/28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D38097D-AE40-9379-4D7F-BB44665BA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7EE7B9-AFF0-622B-B104-B9D3E87B6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211B6-4F20-4BDB-A963-65AD760533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321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C2469-60CE-C227-C745-F2D61AA71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72BBAF-E38A-09CE-D1BF-179C0AE62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EBB796-E788-68ED-C2D8-DC82870B58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C2B691-CB66-8474-E47A-BD0833D21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B7046-E00A-4302-9ECB-35BB7B98FC3A}" type="datetimeFigureOut">
              <a:rPr lang="zh-CN" altLang="en-US" smtClean="0"/>
              <a:t>2024/2/28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B7662F7-866C-30F6-FEE1-D337F2337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42F012E-4BAC-5D60-18FD-7A9FC060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211B6-4F20-4BDB-A963-65AD760533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7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098BEC-2A95-14F0-F54C-A6CCE8720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79AB81F-39BF-0298-0616-A769ABCB24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E89F730-AA1F-D579-DDA7-CFADACB76B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133E8DA-9B31-5B4D-BCDF-AA33F0E12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B7046-E00A-4302-9ECB-35BB7B98FC3A}" type="datetimeFigureOut">
              <a:rPr lang="zh-CN" altLang="en-US" smtClean="0"/>
              <a:t>2024/2/28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1A0C40-F709-05C0-D711-957EAA92F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FD3ECB-2DD0-16C7-2615-4089DFF29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211B6-4F20-4BDB-A963-65AD760533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1925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83816C8-47DF-B4B0-2C9E-E924FAF96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431FD0-A62E-FC0A-E068-9F0472848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9E92D3-88C7-2325-78ED-3462A72689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B7046-E00A-4302-9ECB-35BB7B98FC3A}" type="datetimeFigureOut">
              <a:rPr lang="zh-CN" altLang="en-US" smtClean="0"/>
              <a:t>2024/2/28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2F3CB9-8EAC-2F84-A284-10753D5B36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10BCF2-D1CC-8EAF-BD2E-9D21A0C06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A211B6-4F20-4BDB-A963-65AD760533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736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mirrors.sustech.edu.cn/help/ubuntu.html#introduction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mirrors.sustech.edu.cn/help/ros.html#introduction" TargetMode="External"/><Relationship Id="rId2" Type="http://schemas.openxmlformats.org/officeDocument/2006/relationships/hyperlink" Target="http://wiki.ros.org/noetic/Installation/Ubuntu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.be/i--Sd4xH9Z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wiki.ros.org/ROS/Tutorials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python/default.asp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missing-semester-cn.github.io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" descr="CPU with binary numbers and blueprint">
            <a:extLst>
              <a:ext uri="{FF2B5EF4-FFF2-40B4-BE49-F238E27FC236}">
                <a16:creationId xmlns:a16="http://schemas.microsoft.com/office/drawing/2014/main" id="{2EA7B707-F390-560D-1C03-8446AA73B3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6" name="Rectangle 8">
            <a:extLst>
              <a:ext uri="{FF2B5EF4-FFF2-40B4-BE49-F238E27FC236}">
                <a16:creationId xmlns:a16="http://schemas.microsoft.com/office/drawing/2014/main" id="{E014418F-10CE-4493-8436-D9FFEEDF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894861"/>
            <a:ext cx="10883900" cy="1671361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E9AA9D9-2E94-C83F-20FF-ED81D7727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366" y="4055729"/>
            <a:ext cx="9902881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6000">
                <a:solidFill>
                  <a:srgbClr val="FFFFFF"/>
                </a:solidFill>
              </a:rPr>
              <a:t>1. Linux</a:t>
            </a:r>
          </a:p>
        </p:txBody>
      </p:sp>
    </p:spTree>
    <p:extLst>
      <p:ext uri="{BB962C8B-B14F-4D97-AF65-F5344CB8AC3E}">
        <p14:creationId xmlns:p14="http://schemas.microsoft.com/office/powerpoint/2010/main" val="3739287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839BF3-8E96-9873-A137-0BE5CC80F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7057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dirty="0">
                <a:latin typeface="+mn-lt"/>
              </a:rPr>
              <a:t>软件包管理系统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DD439DA-9803-CC27-F177-6A9963C82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047" y="1062182"/>
            <a:ext cx="5961905" cy="5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35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839BF3-8E96-9873-A137-0BE5CC80F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7057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dirty="0">
                <a:latin typeface="+mn-lt"/>
              </a:rPr>
              <a:t>Ubuntu Mirror</a:t>
            </a:r>
            <a:endParaRPr lang="zh-CN" altLang="en-US" sz="3600" dirty="0">
              <a:latin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8DE9AB-D727-B999-0158-2F19AB919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051" y="1062182"/>
            <a:ext cx="7837897" cy="5408150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C3055C8-BB96-8CA0-04E5-B71AC5ED866D}"/>
              </a:ext>
            </a:extLst>
          </p:cNvPr>
          <p:cNvCxnSpPr/>
          <p:nvPr/>
        </p:nvCxnSpPr>
        <p:spPr>
          <a:xfrm>
            <a:off x="2177051" y="1968100"/>
            <a:ext cx="450366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E84F0BC-4508-2F59-0484-2B0D5F80220A}"/>
              </a:ext>
            </a:extLst>
          </p:cNvPr>
          <p:cNvCxnSpPr/>
          <p:nvPr/>
        </p:nvCxnSpPr>
        <p:spPr>
          <a:xfrm>
            <a:off x="2177051" y="3524428"/>
            <a:ext cx="450366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928F1C5-6277-E6E6-8173-10D0334C9A33}"/>
              </a:ext>
            </a:extLst>
          </p:cNvPr>
          <p:cNvCxnSpPr/>
          <p:nvPr/>
        </p:nvCxnSpPr>
        <p:spPr>
          <a:xfrm>
            <a:off x="2177051" y="3766257"/>
            <a:ext cx="450366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38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F3D562A-D7AD-6698-E765-18BFEBB3B77E}"/>
              </a:ext>
            </a:extLst>
          </p:cNvPr>
          <p:cNvSpPr txBox="1"/>
          <p:nvPr/>
        </p:nvSpPr>
        <p:spPr>
          <a:xfrm>
            <a:off x="341745" y="6311900"/>
            <a:ext cx="66871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2"/>
              </a:rPr>
              <a:t>http://mirrors.sustech.edu.cn/help/ubuntu.html#introduction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A1E59A5-4C2E-B4E6-CF96-BAEBD05DB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18" y="363469"/>
            <a:ext cx="11600764" cy="555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265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ute yellow robot">
            <a:extLst>
              <a:ext uri="{FF2B5EF4-FFF2-40B4-BE49-F238E27FC236}">
                <a16:creationId xmlns:a16="http://schemas.microsoft.com/office/drawing/2014/main" id="{CFD32B36-822B-EA0D-EFFC-6579D92148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B3BAD04-E614-4C16-8360-019FCF004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BD9BFB2-39A7-6261-58CA-0954D8749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199861"/>
            <a:ext cx="8856059" cy="13368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600" dirty="0">
                <a:solidFill>
                  <a:srgbClr val="FFFFFF"/>
                </a:solidFill>
              </a:rPr>
              <a:t>2. Robot Operation System</a:t>
            </a:r>
          </a:p>
        </p:txBody>
      </p:sp>
    </p:spTree>
    <p:extLst>
      <p:ext uri="{BB962C8B-B14F-4D97-AF65-F5344CB8AC3E}">
        <p14:creationId xmlns:p14="http://schemas.microsoft.com/office/powerpoint/2010/main" val="3147223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BA6C76B-8B3C-3871-1D29-D26067599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68" y="3136896"/>
            <a:ext cx="6603222" cy="304704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68C9948-282E-5084-7995-9094353D5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68" y="674057"/>
            <a:ext cx="6677866" cy="2167243"/>
          </a:xfrm>
          <a:prstGeom prst="rect">
            <a:avLst/>
          </a:prstGeom>
        </p:spPr>
      </p:pic>
      <p:sp>
        <p:nvSpPr>
          <p:cNvPr id="11" name="流程图: 过程 10">
            <a:extLst>
              <a:ext uri="{FF2B5EF4-FFF2-40B4-BE49-F238E27FC236}">
                <a16:creationId xmlns:a16="http://schemas.microsoft.com/office/drawing/2014/main" id="{B672AF9D-3A56-BF92-8F4A-4E35959B3BFF}"/>
              </a:ext>
            </a:extLst>
          </p:cNvPr>
          <p:cNvSpPr/>
          <p:nvPr/>
        </p:nvSpPr>
        <p:spPr>
          <a:xfrm>
            <a:off x="7989455" y="2393602"/>
            <a:ext cx="2844800" cy="1271849"/>
          </a:xfrm>
          <a:prstGeom prst="flowChart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WIFI: EE368</a:t>
            </a:r>
          </a:p>
          <a:p>
            <a:pPr algn="ctr"/>
            <a:r>
              <a:rPr lang="zh-CN" altLang="en-US" dirty="0"/>
              <a:t>密码</a:t>
            </a:r>
            <a:r>
              <a:rPr lang="en-US" altLang="zh-CN" dirty="0"/>
              <a:t>: ee368ee368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0611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839BF3-8E96-9873-A137-0BE5CC80F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7057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dirty="0">
                <a:latin typeface="+mn-lt"/>
              </a:rPr>
              <a:t>ROS</a:t>
            </a:r>
            <a:r>
              <a:rPr lang="zh-CN" altLang="en-US" sz="3600" dirty="0">
                <a:latin typeface="+mn-lt"/>
              </a:rPr>
              <a:t>安装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56D13A-5C4C-E246-47A4-8F951C0F7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altLang="zh-CN" dirty="0">
                <a:hlinkClick r:id="rId2"/>
              </a:rPr>
              <a:t>http://wiki.ros.org/noetic/Installation/Ubuntu</a:t>
            </a:r>
            <a:r>
              <a:rPr lang="zh-CN" altLang="en-US" dirty="0"/>
              <a:t>或者</a:t>
            </a:r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  <a:hlinkClick r:id="rId3"/>
              </a:rPr>
              <a:t>http://mirrors.sustech.edu.cn/help/ros.html#introduction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564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桌子上放着照相机&#10;&#10;中度可信度描述已自动生成">
            <a:extLst>
              <a:ext uri="{FF2B5EF4-FFF2-40B4-BE49-F238E27FC236}">
                <a16:creationId xmlns:a16="http://schemas.microsoft.com/office/drawing/2014/main" id="{1D9C6801-C712-460A-0978-E276261DC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783" y="1274618"/>
            <a:ext cx="5093853" cy="5093853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D14B1D3-14A5-EDB0-7DD6-B42969B44C63}"/>
              </a:ext>
            </a:extLst>
          </p:cNvPr>
          <p:cNvSpPr txBox="1"/>
          <p:nvPr/>
        </p:nvSpPr>
        <p:spPr>
          <a:xfrm>
            <a:off x="294998" y="4411433"/>
            <a:ext cx="1604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超声传感器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69FF2A0-A989-A1A9-A78F-E8108165E1F1}"/>
              </a:ext>
            </a:extLst>
          </p:cNvPr>
          <p:cNvCxnSpPr>
            <a:cxnSpLocks/>
          </p:cNvCxnSpPr>
          <p:nvPr/>
        </p:nvCxnSpPr>
        <p:spPr>
          <a:xfrm flipH="1">
            <a:off x="1597891" y="3980873"/>
            <a:ext cx="3103418" cy="615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8358638-36E3-5563-5A26-23FD250B0D89}"/>
              </a:ext>
            </a:extLst>
          </p:cNvPr>
          <p:cNvSpPr txBox="1"/>
          <p:nvPr/>
        </p:nvSpPr>
        <p:spPr>
          <a:xfrm>
            <a:off x="914400" y="1754909"/>
            <a:ext cx="120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摄像头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24C1128-ABB8-65A9-A6C3-7F4832846C14}"/>
              </a:ext>
            </a:extLst>
          </p:cNvPr>
          <p:cNvCxnSpPr>
            <a:cxnSpLocks/>
          </p:cNvCxnSpPr>
          <p:nvPr/>
        </p:nvCxnSpPr>
        <p:spPr>
          <a:xfrm flipH="1" flipV="1">
            <a:off x="1782618" y="1930400"/>
            <a:ext cx="3472873" cy="1191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5CF09D46-3BFD-53E3-237D-FCBBF5C91FA8}"/>
              </a:ext>
            </a:extLst>
          </p:cNvPr>
          <p:cNvSpPr txBox="1"/>
          <p:nvPr/>
        </p:nvSpPr>
        <p:spPr>
          <a:xfrm>
            <a:off x="9910618" y="1089952"/>
            <a:ext cx="1237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电池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202B37D5-CE78-4B1A-7820-AC0FD3C46C91}"/>
              </a:ext>
            </a:extLst>
          </p:cNvPr>
          <p:cNvCxnSpPr>
            <a:cxnSpLocks/>
          </p:cNvCxnSpPr>
          <p:nvPr/>
        </p:nvCxnSpPr>
        <p:spPr>
          <a:xfrm flipV="1">
            <a:off x="7536873" y="1274618"/>
            <a:ext cx="2373745" cy="1237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F678F2F4-905A-7607-2F4A-9FEAE37B0D83}"/>
              </a:ext>
            </a:extLst>
          </p:cNvPr>
          <p:cNvSpPr txBox="1"/>
          <p:nvPr/>
        </p:nvSpPr>
        <p:spPr>
          <a:xfrm>
            <a:off x="9910618" y="4583253"/>
            <a:ext cx="1505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电机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8A67C14-BEC6-89CC-3400-23BD2B180031}"/>
              </a:ext>
            </a:extLst>
          </p:cNvPr>
          <p:cNvCxnSpPr/>
          <p:nvPr/>
        </p:nvCxnSpPr>
        <p:spPr>
          <a:xfrm>
            <a:off x="7232073" y="4596099"/>
            <a:ext cx="2540000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标题 1">
            <a:extLst>
              <a:ext uri="{FF2B5EF4-FFF2-40B4-BE49-F238E27FC236}">
                <a16:creationId xmlns:a16="http://schemas.microsoft.com/office/drawing/2014/main" id="{7F97B479-5EE2-774B-AB34-812E5C905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7057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dirty="0">
                <a:latin typeface="+mn-lt"/>
              </a:rPr>
              <a:t>目标：跟随特定物体并实时避障</a:t>
            </a:r>
          </a:p>
        </p:txBody>
      </p:sp>
    </p:spTree>
    <p:extLst>
      <p:ext uri="{BB962C8B-B14F-4D97-AF65-F5344CB8AC3E}">
        <p14:creationId xmlns:p14="http://schemas.microsoft.com/office/powerpoint/2010/main" val="2372110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C3EF55D-FC59-E49B-1EC2-42BF0DDBE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Challenges encountered in robotics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3CF038-27A6-630F-E5EF-2CBC560D5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world is asynchronous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Robots must manage significant complexity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Robot hardware requires abstraction</a:t>
            </a:r>
          </a:p>
        </p:txBody>
      </p:sp>
    </p:spTree>
    <p:extLst>
      <p:ext uri="{BB962C8B-B14F-4D97-AF65-F5344CB8AC3E}">
        <p14:creationId xmlns:p14="http://schemas.microsoft.com/office/powerpoint/2010/main" val="604779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1: “Callbacks”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289854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i="1" dirty="0">
                <a:cs typeface="Helvetica" pitchFamily="34" charset="0"/>
              </a:rPr>
              <a:t>Callback</a:t>
            </a:r>
            <a:r>
              <a:rPr lang="en-US" sz="2400" dirty="0">
                <a:cs typeface="Helvetica" pitchFamily="34" charset="0"/>
              </a:rPr>
              <a:t>: </a:t>
            </a:r>
          </a:p>
          <a:p>
            <a:pPr marL="0" indent="0">
              <a:buNone/>
            </a:pPr>
            <a:r>
              <a:rPr lang="en-US" sz="2400" dirty="0">
                <a:cs typeface="Helvetica" pitchFamily="34" charset="0"/>
              </a:rPr>
              <a:t>Function which is called whenever data is available for processing.</a:t>
            </a:r>
          </a:p>
          <a:p>
            <a:pPr marL="0" indent="0">
              <a:buNone/>
            </a:pPr>
            <a:r>
              <a:rPr lang="en-US" sz="2400" dirty="0">
                <a:cs typeface="Helvetica" pitchFamily="34" charset="0"/>
              </a:rPr>
              <a:t>An </a:t>
            </a:r>
            <a:r>
              <a:rPr lang="en-US" sz="2400" i="1" dirty="0">
                <a:cs typeface="Helvetica" pitchFamily="34" charset="0"/>
              </a:rPr>
              <a:t>asynchronous callback </a:t>
            </a:r>
            <a:r>
              <a:rPr lang="en-US" sz="2400" dirty="0">
                <a:cs typeface="Helvetica" pitchFamily="34" charset="0"/>
              </a:rPr>
              <a:t>can happen at any time.</a:t>
            </a:r>
          </a:p>
          <a:p>
            <a:endParaRPr lang="en-US" sz="2400" dirty="0">
              <a:cs typeface="Helvetica" pitchFamily="34" charset="0"/>
            </a:endParaRPr>
          </a:p>
          <a:p>
            <a:pPr marL="0" indent="0">
              <a:buNone/>
            </a:pPr>
            <a:r>
              <a:rPr lang="en-US" sz="2400" i="1" dirty="0">
                <a:cs typeface="Helvetica" pitchFamily="34" charset="0"/>
              </a:rPr>
              <a:t>Examples</a:t>
            </a:r>
            <a:r>
              <a:rPr lang="en-US" sz="2400" dirty="0">
                <a:cs typeface="Helvetica" pitchFamily="34" charset="0"/>
              </a:rPr>
              <a:t>: </a:t>
            </a:r>
          </a:p>
          <a:p>
            <a:pPr marL="0" indent="0">
              <a:buNone/>
            </a:pPr>
            <a:r>
              <a:rPr lang="en-US" sz="2400" dirty="0">
                <a:cs typeface="Helvetica" pitchFamily="34" charset="0"/>
              </a:rPr>
              <a:t>Run the relevant </a:t>
            </a:r>
            <a:r>
              <a:rPr lang="en-US" sz="2400" i="1" dirty="0">
                <a:cs typeface="Helvetica" pitchFamily="34" charset="0"/>
              </a:rPr>
              <a:t>callback </a:t>
            </a:r>
            <a:r>
              <a:rPr lang="en-US" sz="2400" dirty="0">
                <a:cs typeface="Helvetica" pitchFamily="34" charset="0"/>
              </a:rPr>
              <a:t>function</a:t>
            </a:r>
            <a:r>
              <a:rPr lang="en-US" sz="2400" i="1" dirty="0">
                <a:cs typeface="Helvetica" pitchFamily="34" charset="0"/>
              </a:rPr>
              <a:t> </a:t>
            </a:r>
            <a:r>
              <a:rPr lang="en-US" sz="2400" dirty="0">
                <a:cs typeface="Helvetica" pitchFamily="34" charset="0"/>
              </a:rPr>
              <a:t>whenever:</a:t>
            </a:r>
          </a:p>
          <a:p>
            <a:pPr marL="1028700" lvl="1" indent="-571500">
              <a:buFont typeface="Courier New" pitchFamily="49" charset="0"/>
              <a:buChar char="o"/>
            </a:pPr>
            <a:r>
              <a:rPr lang="en-US" sz="2000" dirty="0">
                <a:cs typeface="Helvetica" pitchFamily="34" charset="0"/>
              </a:rPr>
              <a:t>An image is read from the camera</a:t>
            </a:r>
          </a:p>
          <a:p>
            <a:pPr marL="1028700" lvl="1" indent="-571500">
              <a:buFont typeface="Courier New" pitchFamily="49" charset="0"/>
              <a:buChar char="o"/>
            </a:pPr>
            <a:r>
              <a:rPr lang="en-US" sz="2000" dirty="0">
                <a:cs typeface="Helvetica" pitchFamily="34" charset="0"/>
              </a:rPr>
              <a:t>The </a:t>
            </a:r>
            <a:r>
              <a:rPr lang="en-US" sz="2000" dirty="0" err="1">
                <a:cs typeface="Helvetica" pitchFamily="34" charset="0"/>
              </a:rPr>
              <a:t>odometry</a:t>
            </a:r>
            <a:r>
              <a:rPr lang="en-US" sz="2000" dirty="0">
                <a:cs typeface="Helvetica" pitchFamily="34" charset="0"/>
              </a:rPr>
              <a:t> sensor reports new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26226" y="2431633"/>
            <a:ext cx="726577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void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imageCallback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(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ImageMessage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 image)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	// process the latest image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void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odometryCallback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(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OdometryMessage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 data)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	// handle latest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odometry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 data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void main()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</a:b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	initialize();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	subscribe(“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image_msgs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”,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imageCallback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);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	subscribe(“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odometry_msgs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”,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odometryCallback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71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2: Complexity</a:t>
            </a:r>
            <a:br>
              <a:rPr lang="en-US" dirty="0"/>
            </a:br>
            <a:r>
              <a:rPr lang="en-US" dirty="0"/>
              <a:t>Solution 2: Organizing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4756"/>
            <a:ext cx="10515600" cy="18810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i="1" dirty="0">
                <a:cs typeface="Helvetica" pitchFamily="34" charset="0"/>
              </a:rPr>
              <a:t>Separate processes</a:t>
            </a:r>
            <a:r>
              <a:rPr lang="en-US" dirty="0">
                <a:cs typeface="Helvetica" pitchFamily="34" charset="0"/>
              </a:rPr>
              <a:t>: Cameras, </a:t>
            </a:r>
            <a:r>
              <a:rPr lang="en-US" dirty="0" err="1">
                <a:cs typeface="Helvetica" pitchFamily="34" charset="0"/>
              </a:rPr>
              <a:t>Odometry</a:t>
            </a:r>
            <a:r>
              <a:rPr lang="en-US" dirty="0">
                <a:cs typeface="Helvetica" pitchFamily="34" charset="0"/>
              </a:rPr>
              <a:t>, Laser Scanner, Map Building can all be separated out: they’ll interact through an interface</a:t>
            </a:r>
          </a:p>
          <a:p>
            <a:pPr marL="0" indent="0">
              <a:buNone/>
            </a:pPr>
            <a:r>
              <a:rPr lang="en-US" i="1" dirty="0">
                <a:cs typeface="Helvetica" pitchFamily="34" charset="0"/>
              </a:rPr>
              <a:t>Interfaces</a:t>
            </a:r>
            <a:r>
              <a:rPr lang="en-US" dirty="0">
                <a:cs typeface="Helvetica" pitchFamily="34" charset="0"/>
              </a:rPr>
              <a:t>:   Software processes (“nodes” in ROS) communicate about shared “topics” in ROS </a:t>
            </a:r>
          </a:p>
          <a:p>
            <a:pPr marL="0" indent="0">
              <a:buNone/>
            </a:pPr>
            <a:r>
              <a:rPr lang="en-US" i="1" dirty="0">
                <a:cs typeface="Helvetica" pitchFamily="34" charset="0"/>
              </a:rPr>
              <a:t>Publish/Subscribe</a:t>
            </a:r>
            <a:r>
              <a:rPr lang="en-US" dirty="0">
                <a:cs typeface="Helvetica" pitchFamily="34" charset="0"/>
              </a:rPr>
              <a:t>: Have each module receive </a:t>
            </a:r>
            <a:r>
              <a:rPr lang="en-US" i="1" dirty="0">
                <a:cs typeface="Helvetica" pitchFamily="34" charset="0"/>
              </a:rPr>
              <a:t>only</a:t>
            </a:r>
            <a:r>
              <a:rPr lang="en-US" dirty="0">
                <a:cs typeface="Helvetica" pitchFamily="34" charset="0"/>
              </a:rPr>
              <a:t> the data (messages) it requests</a:t>
            </a:r>
          </a:p>
        </p:txBody>
      </p:sp>
      <p:sp>
        <p:nvSpPr>
          <p:cNvPr id="24" name="Slide Number Placeholder 8"/>
          <p:cNvSpPr>
            <a:spLocks noGrp="1"/>
          </p:cNvSpPr>
          <p:nvPr/>
        </p:nvSpPr>
        <p:spPr>
          <a:xfrm>
            <a:off x="7882742" y="567531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0A22B9-8619-41BC-BC11-030BD03DC9F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7501742" y="4085719"/>
            <a:ext cx="2286000" cy="519351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rgbClr val="7030A0"/>
                </a:solidFill>
              </a:rPr>
              <a:t>Camera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3463142" y="3814763"/>
            <a:ext cx="2286000" cy="519351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rgbClr val="7030A0"/>
                </a:solidFill>
              </a:rPr>
              <a:t>Face Detection</a:t>
            </a:r>
          </a:p>
        </p:txBody>
      </p:sp>
      <p:cxnSp>
        <p:nvCxnSpPr>
          <p:cNvPr id="27" name="Straight Arrow Connector 26"/>
          <p:cNvCxnSpPr>
            <a:stCxn id="25" idx="1"/>
            <a:endCxn id="26" idx="6"/>
          </p:cNvCxnSpPr>
          <p:nvPr/>
        </p:nvCxnSpPr>
        <p:spPr>
          <a:xfrm flipH="1" flipV="1">
            <a:off x="5749142" y="4074439"/>
            <a:ext cx="2087377" cy="87337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5" idx="4"/>
            <a:endCxn id="30" idx="6"/>
          </p:cNvCxnSpPr>
          <p:nvPr/>
        </p:nvCxnSpPr>
        <p:spPr>
          <a:xfrm flipH="1">
            <a:off x="5901542" y="4605070"/>
            <a:ext cx="2743200" cy="231369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9"/>
          <p:cNvSpPr txBox="1"/>
          <p:nvPr/>
        </p:nvSpPr>
        <p:spPr>
          <a:xfrm>
            <a:off x="5977742" y="3814763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Image Message</a:t>
            </a:r>
          </a:p>
        </p:txBody>
      </p:sp>
      <p:sp>
        <p:nvSpPr>
          <p:cNvPr id="30" name="Oval 29"/>
          <p:cNvSpPr/>
          <p:nvPr/>
        </p:nvSpPr>
        <p:spPr>
          <a:xfrm>
            <a:off x="3005942" y="4576763"/>
            <a:ext cx="2895600" cy="519351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rgbClr val="7030A0"/>
                </a:solidFill>
              </a:rPr>
              <a:t>Obstacle Detection</a:t>
            </a:r>
          </a:p>
        </p:txBody>
      </p:sp>
      <p:sp>
        <p:nvSpPr>
          <p:cNvPr id="31" name="TextBox 26"/>
          <p:cNvSpPr txBox="1"/>
          <p:nvPr/>
        </p:nvSpPr>
        <p:spPr>
          <a:xfrm rot="21296355">
            <a:off x="6066978" y="4421079"/>
            <a:ext cx="166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Image Message</a:t>
            </a:r>
          </a:p>
        </p:txBody>
      </p:sp>
      <p:sp>
        <p:nvSpPr>
          <p:cNvPr id="32" name="Oval 31"/>
          <p:cNvSpPr/>
          <p:nvPr/>
        </p:nvSpPr>
        <p:spPr>
          <a:xfrm>
            <a:off x="7958942" y="5186363"/>
            <a:ext cx="2286000" cy="519351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rgbClr val="7030A0"/>
                </a:solidFill>
              </a:rPr>
              <a:t>Laser Scanner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3" name="TextBox 29"/>
          <p:cNvSpPr txBox="1"/>
          <p:nvPr/>
        </p:nvSpPr>
        <p:spPr>
          <a:xfrm rot="21312780">
            <a:off x="6358742" y="5186363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PointCloud</a:t>
            </a:r>
          </a:p>
        </p:txBody>
      </p:sp>
      <p:cxnSp>
        <p:nvCxnSpPr>
          <p:cNvPr id="34" name="Straight Arrow Connector 33"/>
          <p:cNvCxnSpPr>
            <a:stCxn id="32" idx="2"/>
            <a:endCxn id="35" idx="6"/>
          </p:cNvCxnSpPr>
          <p:nvPr/>
        </p:nvCxnSpPr>
        <p:spPr>
          <a:xfrm flipH="1">
            <a:off x="3463142" y="5446039"/>
            <a:ext cx="4495800" cy="471249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1329542" y="5657612"/>
            <a:ext cx="2133600" cy="519351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rgbClr val="7030A0"/>
                </a:solidFill>
              </a:rPr>
              <a:t>Map Building</a:t>
            </a:r>
          </a:p>
        </p:txBody>
      </p:sp>
      <p:cxnSp>
        <p:nvCxnSpPr>
          <p:cNvPr id="36" name="Straight Arrow Connector 35"/>
          <p:cNvCxnSpPr>
            <a:stCxn id="30" idx="4"/>
            <a:endCxn id="35" idx="0"/>
          </p:cNvCxnSpPr>
          <p:nvPr/>
        </p:nvCxnSpPr>
        <p:spPr>
          <a:xfrm flipH="1">
            <a:off x="2396342" y="5096114"/>
            <a:ext cx="2057400" cy="561498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42"/>
          <p:cNvSpPr txBox="1"/>
          <p:nvPr/>
        </p:nvSpPr>
        <p:spPr>
          <a:xfrm rot="20660636">
            <a:off x="2416311" y="5091944"/>
            <a:ext cx="1609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Obstacle</a:t>
            </a:r>
          </a:p>
        </p:txBody>
      </p:sp>
      <p:sp>
        <p:nvSpPr>
          <p:cNvPr id="38" name="TextBox 20"/>
          <p:cNvSpPr txBox="1"/>
          <p:nvPr/>
        </p:nvSpPr>
        <p:spPr>
          <a:xfrm>
            <a:off x="7654142" y="36487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solidFill>
                  <a:srgbClr val="FF0000"/>
                </a:solidFill>
              </a:rPr>
              <a:t>Topic: /camera/image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977742" y="3814763"/>
            <a:ext cx="1676400" cy="10668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053942" y="5110163"/>
            <a:ext cx="1676400" cy="685800"/>
          </a:xfrm>
          <a:prstGeom prst="rect">
            <a:avLst/>
          </a:prstGeom>
          <a:noFill/>
          <a:ln w="635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396342" y="5110163"/>
            <a:ext cx="1676400" cy="685800"/>
          </a:xfrm>
          <a:prstGeom prst="rect">
            <a:avLst/>
          </a:prstGeom>
          <a:noFill/>
          <a:ln w="635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2" name="TextBox 30"/>
          <p:cNvSpPr txBox="1"/>
          <p:nvPr/>
        </p:nvSpPr>
        <p:spPr>
          <a:xfrm>
            <a:off x="4834742" y="5807631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solidFill>
                  <a:srgbClr val="92D050"/>
                </a:solidFill>
              </a:rPr>
              <a:t>Topic: /</a:t>
            </a:r>
            <a:r>
              <a:rPr lang="en-US" b="1" u="sng" dirty="0" err="1">
                <a:solidFill>
                  <a:srgbClr val="92D050"/>
                </a:solidFill>
              </a:rPr>
              <a:t>kinect</a:t>
            </a:r>
            <a:r>
              <a:rPr lang="en-US" b="1" u="sng" dirty="0">
                <a:solidFill>
                  <a:srgbClr val="92D050"/>
                </a:solidFill>
              </a:rPr>
              <a:t>/cloud</a:t>
            </a:r>
          </a:p>
        </p:txBody>
      </p:sp>
    </p:spTree>
    <p:extLst>
      <p:ext uri="{BB962C8B-B14F-4D97-AF65-F5344CB8AC3E}">
        <p14:creationId xmlns:p14="http://schemas.microsoft.com/office/powerpoint/2010/main" val="1291801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3396598-6737-F5AA-2886-BFC190212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417" y="2180466"/>
            <a:ext cx="3059051" cy="2827889"/>
          </a:xfrm>
          <a:prstGeom prst="rect">
            <a:avLst/>
          </a:prstGeom>
        </p:spPr>
      </p:pic>
      <p:pic>
        <p:nvPicPr>
          <p:cNvPr id="10" name="图片 9" descr="电脑显示屏&#10;&#10;描述已自动生成">
            <a:extLst>
              <a:ext uri="{FF2B5EF4-FFF2-40B4-BE49-F238E27FC236}">
                <a16:creationId xmlns:a16="http://schemas.microsoft.com/office/drawing/2014/main" id="{355FFC88-2743-3FE5-1997-401AC6700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605" y="313040"/>
            <a:ext cx="3593626" cy="2394528"/>
          </a:xfrm>
          <a:prstGeom prst="rect">
            <a:avLst/>
          </a:prstGeom>
        </p:spPr>
      </p:pic>
      <p:pic>
        <p:nvPicPr>
          <p:cNvPr id="12" name="图片 11" descr="电脑显示屏&#10;&#10;描述已自动生成">
            <a:extLst>
              <a:ext uri="{FF2B5EF4-FFF2-40B4-BE49-F238E27FC236}">
                <a16:creationId xmlns:a16="http://schemas.microsoft.com/office/drawing/2014/main" id="{464C15D5-C71F-296A-D24C-9F13353A0F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27" y="479124"/>
            <a:ext cx="3030404" cy="2019776"/>
          </a:xfrm>
          <a:prstGeom prst="rect">
            <a:avLst/>
          </a:prstGeom>
        </p:spPr>
      </p:pic>
      <p:pic>
        <p:nvPicPr>
          <p:cNvPr id="14" name="图片 13" descr="电脑萤幕画面&#10;&#10;描述已自动生成">
            <a:extLst>
              <a:ext uri="{FF2B5EF4-FFF2-40B4-BE49-F238E27FC236}">
                <a16:creationId xmlns:a16="http://schemas.microsoft.com/office/drawing/2014/main" id="{3C2CCFCD-ABF1-2EA3-FD2C-D5858A059C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16" y="4244272"/>
            <a:ext cx="3593626" cy="2019776"/>
          </a:xfrm>
          <a:prstGeom prst="rect">
            <a:avLst/>
          </a:prstGeom>
        </p:spPr>
      </p:pic>
      <p:pic>
        <p:nvPicPr>
          <p:cNvPr id="16" name="图片 15" descr="电脑的屏幕&#10;&#10;描述已自动生成">
            <a:extLst>
              <a:ext uri="{FF2B5EF4-FFF2-40B4-BE49-F238E27FC236}">
                <a16:creationId xmlns:a16="http://schemas.microsoft.com/office/drawing/2014/main" id="{643EF2EF-9D5D-A989-42F8-54A9C509D7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209" y="4103245"/>
            <a:ext cx="3975906" cy="223784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BA2B27A-90D2-EA3B-E50F-A9F8C51D0C39}"/>
              </a:ext>
            </a:extLst>
          </p:cNvPr>
          <p:cNvSpPr txBox="1"/>
          <p:nvPr/>
        </p:nvSpPr>
        <p:spPr>
          <a:xfrm>
            <a:off x="1789297" y="2557652"/>
            <a:ext cx="134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Windows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97B0AB2-14AA-1948-F0D0-4DB90A727B52}"/>
              </a:ext>
            </a:extLst>
          </p:cNvPr>
          <p:cNvSpPr txBox="1"/>
          <p:nvPr/>
        </p:nvSpPr>
        <p:spPr>
          <a:xfrm>
            <a:off x="9344167" y="2785380"/>
            <a:ext cx="1496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Mac OS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5EBB643-090E-4F19-ECEB-487F6E55CF32}"/>
              </a:ext>
            </a:extLst>
          </p:cNvPr>
          <p:cNvSpPr txBox="1"/>
          <p:nvPr/>
        </p:nvSpPr>
        <p:spPr>
          <a:xfrm>
            <a:off x="1897038" y="6336448"/>
            <a:ext cx="134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Linux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D1DB3E0-C568-DE52-D856-086CAD8D588F}"/>
              </a:ext>
            </a:extLst>
          </p:cNvPr>
          <p:cNvSpPr txBox="1"/>
          <p:nvPr/>
        </p:nvSpPr>
        <p:spPr>
          <a:xfrm>
            <a:off x="9344167" y="6409805"/>
            <a:ext cx="151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Chrome OS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909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3: Hardware dependent code</a:t>
            </a:r>
            <a:br>
              <a:rPr lang="en-US" dirty="0"/>
            </a:br>
            <a:r>
              <a:rPr lang="en-US" dirty="0"/>
              <a:t>Solution 3: Abstracting hardware</a:t>
            </a:r>
          </a:p>
        </p:txBody>
      </p:sp>
      <p:sp>
        <p:nvSpPr>
          <p:cNvPr id="4" name="AutoShape 2" descr="File:2012team7 pic2.jpg"/>
          <p:cNvSpPr>
            <a:spLocks noChangeAspect="1" noChangeArrowheads="1"/>
          </p:cNvSpPr>
          <p:nvPr/>
        </p:nvSpPr>
        <p:spPr bwMode="auto">
          <a:xfrm>
            <a:off x="155575" y="-2735263"/>
            <a:ext cx="3209925" cy="570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467600" y="2833688"/>
            <a:ext cx="2286000" cy="519351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rgbClr val="7030A0"/>
                </a:solidFill>
              </a:rPr>
              <a:t>Camera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981200" y="2452688"/>
            <a:ext cx="2286000" cy="519351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rgbClr val="7030A0"/>
                </a:solidFill>
              </a:rPr>
              <a:t>Face Detection</a:t>
            </a:r>
          </a:p>
        </p:txBody>
      </p:sp>
      <p:cxnSp>
        <p:nvCxnSpPr>
          <p:cNvPr id="8" name="Straight Arrow Connector 7"/>
          <p:cNvCxnSpPr>
            <a:stCxn id="6" idx="1"/>
            <a:endCxn id="7" idx="6"/>
          </p:cNvCxnSpPr>
          <p:nvPr/>
        </p:nvCxnSpPr>
        <p:spPr>
          <a:xfrm flipH="1" flipV="1">
            <a:off x="4267200" y="2712364"/>
            <a:ext cx="3535177" cy="197381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4"/>
            <a:endCxn id="10" idx="6"/>
          </p:cNvCxnSpPr>
          <p:nvPr/>
        </p:nvCxnSpPr>
        <p:spPr>
          <a:xfrm flipH="1">
            <a:off x="4876800" y="3353039"/>
            <a:ext cx="3733800" cy="121325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1981200" y="3214688"/>
            <a:ext cx="2895600" cy="519351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rgbClr val="7030A0"/>
                </a:solidFill>
              </a:rPr>
              <a:t>Obstacle Detection</a:t>
            </a:r>
          </a:p>
        </p:txBody>
      </p:sp>
      <p:sp>
        <p:nvSpPr>
          <p:cNvPr id="11" name="TextBox 22"/>
          <p:cNvSpPr txBox="1"/>
          <p:nvPr/>
        </p:nvSpPr>
        <p:spPr>
          <a:xfrm rot="21386122">
            <a:off x="5420066" y="3113831"/>
            <a:ext cx="166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Image Message</a:t>
            </a:r>
          </a:p>
        </p:txBody>
      </p:sp>
      <p:sp>
        <p:nvSpPr>
          <p:cNvPr id="12" name="Oval 11"/>
          <p:cNvSpPr/>
          <p:nvPr/>
        </p:nvSpPr>
        <p:spPr>
          <a:xfrm>
            <a:off x="7543800" y="3900488"/>
            <a:ext cx="2286000" cy="519351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rgbClr val="7030A0"/>
                </a:solidFill>
              </a:rPr>
              <a:t>Laser Scanner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" name="TextBox 24"/>
          <p:cNvSpPr txBox="1"/>
          <p:nvPr/>
        </p:nvSpPr>
        <p:spPr>
          <a:xfrm rot="20892770">
            <a:off x="5430248" y="4220219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PointCloud</a:t>
            </a:r>
          </a:p>
        </p:txBody>
      </p:sp>
      <p:cxnSp>
        <p:nvCxnSpPr>
          <p:cNvPr id="14" name="Straight Arrow Connector 13"/>
          <p:cNvCxnSpPr>
            <a:stCxn id="12" idx="2"/>
            <a:endCxn id="15" idx="6"/>
          </p:cNvCxnSpPr>
          <p:nvPr/>
        </p:nvCxnSpPr>
        <p:spPr>
          <a:xfrm flipH="1">
            <a:off x="4038600" y="4160164"/>
            <a:ext cx="3505200" cy="106680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1905000" y="4967288"/>
            <a:ext cx="2133600" cy="519351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rgbClr val="7030A0"/>
                </a:solidFill>
              </a:rPr>
              <a:t>Map Building</a:t>
            </a:r>
          </a:p>
        </p:txBody>
      </p:sp>
      <p:cxnSp>
        <p:nvCxnSpPr>
          <p:cNvPr id="16" name="Straight Arrow Connector 15"/>
          <p:cNvCxnSpPr>
            <a:stCxn id="10" idx="4"/>
            <a:endCxn id="15" idx="0"/>
          </p:cNvCxnSpPr>
          <p:nvPr/>
        </p:nvCxnSpPr>
        <p:spPr>
          <a:xfrm flipH="1">
            <a:off x="2971800" y="3734039"/>
            <a:ext cx="457200" cy="1233249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8"/>
          <p:cNvSpPr txBox="1"/>
          <p:nvPr/>
        </p:nvSpPr>
        <p:spPr>
          <a:xfrm>
            <a:off x="2286000" y="4052888"/>
            <a:ext cx="1609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Obstacle</a:t>
            </a:r>
          </a:p>
        </p:txBody>
      </p:sp>
      <p:sp>
        <p:nvSpPr>
          <p:cNvPr id="18" name="TextBox 30"/>
          <p:cNvSpPr txBox="1"/>
          <p:nvPr/>
        </p:nvSpPr>
        <p:spPr>
          <a:xfrm>
            <a:off x="5334000" y="245268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Image Message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162800" y="2300288"/>
            <a:ext cx="2971800" cy="4059198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600200" y="2224088"/>
            <a:ext cx="3505200" cy="3505200"/>
          </a:xfrm>
          <a:prstGeom prst="rect">
            <a:avLst/>
          </a:prstGeom>
          <a:noFill/>
          <a:ln w="1270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TextBox 41"/>
          <p:cNvSpPr txBox="1"/>
          <p:nvPr/>
        </p:nvSpPr>
        <p:spPr>
          <a:xfrm>
            <a:off x="1295400" y="1690688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Helvetica" pitchFamily="34" charset="0"/>
                <a:cs typeface="Helvetica" pitchFamily="34" charset="0"/>
              </a:rPr>
              <a:t>Hardware-Independent  Software</a:t>
            </a:r>
          </a:p>
        </p:txBody>
      </p:sp>
      <p:sp>
        <p:nvSpPr>
          <p:cNvPr id="22" name="TextBox 42"/>
          <p:cNvSpPr txBox="1"/>
          <p:nvPr/>
        </p:nvSpPr>
        <p:spPr>
          <a:xfrm>
            <a:off x="7010400" y="1766986"/>
            <a:ext cx="3368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Helvetica" pitchFamily="34" charset="0"/>
                <a:cs typeface="Helvetica" pitchFamily="34" charset="0"/>
              </a:rPr>
              <a:t>Device-Specific Drivers</a:t>
            </a:r>
          </a:p>
        </p:txBody>
      </p:sp>
      <p:sp>
        <p:nvSpPr>
          <p:cNvPr id="23" name="Left Brace 22"/>
          <p:cNvSpPr/>
          <p:nvPr/>
        </p:nvSpPr>
        <p:spPr>
          <a:xfrm rot="16200000">
            <a:off x="5905500" y="4548188"/>
            <a:ext cx="533400" cy="1219200"/>
          </a:xfrm>
          <a:prstGeom prst="leftBrace">
            <a:avLst/>
          </a:prstGeom>
          <a:ln w="889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TextBox 46"/>
          <p:cNvSpPr txBox="1"/>
          <p:nvPr/>
        </p:nvSpPr>
        <p:spPr>
          <a:xfrm>
            <a:off x="5334000" y="5424488"/>
            <a:ext cx="1905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accent6">
                    <a:lumMod val="50000"/>
                  </a:schemeClr>
                </a:solidFill>
                <a:latin typeface="Helvetica" pitchFamily="34" charset="0"/>
                <a:cs typeface="Helvetica" pitchFamily="34" charset="0"/>
              </a:rPr>
              <a:t>Interface</a:t>
            </a:r>
          </a:p>
        </p:txBody>
      </p:sp>
      <p:cxnSp>
        <p:nvCxnSpPr>
          <p:cNvPr id="25" name="Straight Arrow Connector 24"/>
          <p:cNvCxnSpPr>
            <a:stCxn id="12" idx="2"/>
            <a:endCxn id="10" idx="5"/>
          </p:cNvCxnSpPr>
          <p:nvPr/>
        </p:nvCxnSpPr>
        <p:spPr>
          <a:xfrm flipH="1" flipV="1">
            <a:off x="4452749" y="3657982"/>
            <a:ext cx="3091051" cy="502182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3"/>
          <p:cNvSpPr txBox="1"/>
          <p:nvPr/>
        </p:nvSpPr>
        <p:spPr>
          <a:xfrm rot="554251">
            <a:off x="5809975" y="372784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PointCloud</a:t>
            </a:r>
          </a:p>
        </p:txBody>
      </p:sp>
      <p:sp>
        <p:nvSpPr>
          <p:cNvPr id="27" name="Oval 26"/>
          <p:cNvSpPr/>
          <p:nvPr/>
        </p:nvSpPr>
        <p:spPr>
          <a:xfrm>
            <a:off x="7543800" y="4849535"/>
            <a:ext cx="2286000" cy="519351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rgbClr val="7030A0"/>
                </a:solidFill>
              </a:rPr>
              <a:t>Motors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7543800" y="5687735"/>
            <a:ext cx="2286000" cy="519351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rgbClr val="7030A0"/>
                </a:solidFill>
              </a:rPr>
              <a:t>Etc.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859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767" y="3335338"/>
            <a:ext cx="10515600" cy="2852737"/>
          </a:xfrm>
        </p:spPr>
        <p:txBody>
          <a:bodyPr>
            <a:normAutofit/>
          </a:bodyPr>
          <a:lstStyle/>
          <a:p>
            <a:r>
              <a:rPr lang="en-US" sz="5400" dirty="0"/>
              <a:t>A meta-operating system for robots</a:t>
            </a:r>
          </a:p>
        </p:txBody>
      </p:sp>
      <p:pic>
        <p:nvPicPr>
          <p:cNvPr id="4100" name="Picture 4" descr="http://www.ros.org/news/resources/2010/poster2color_revi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305" y="132700"/>
            <a:ext cx="5988523" cy="438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118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ROS?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“Meta” Operating System.</a:t>
            </a:r>
          </a:p>
          <a:p>
            <a:pPr lvl="1"/>
            <a:r>
              <a:rPr lang="en-US" dirty="0"/>
              <a:t>Open source</a:t>
            </a:r>
          </a:p>
          <a:p>
            <a:pPr lvl="1"/>
            <a:r>
              <a:rPr lang="en-US" dirty="0"/>
              <a:t>Runs in Linux (esp. Ubuntu)</a:t>
            </a:r>
          </a:p>
          <a:p>
            <a:r>
              <a:rPr lang="en-US" dirty="0"/>
              <a:t>Agent based (nodes)</a:t>
            </a:r>
          </a:p>
          <a:p>
            <a:r>
              <a:rPr lang="en-US" dirty="0"/>
              <a:t>Message passing</a:t>
            </a:r>
          </a:p>
          <a:p>
            <a:pPr lvl="1"/>
            <a:r>
              <a:rPr lang="en-US" dirty="0"/>
              <a:t>Publish</a:t>
            </a:r>
          </a:p>
          <a:p>
            <a:pPr lvl="1"/>
            <a:r>
              <a:rPr lang="en-US" dirty="0"/>
              <a:t>Subscribe</a:t>
            </a:r>
          </a:p>
          <a:p>
            <a:pPr lvl="1"/>
            <a:r>
              <a:rPr lang="en-US" dirty="0"/>
              <a:t>Services via remote invocation</a:t>
            </a:r>
          </a:p>
          <a:p>
            <a:r>
              <a:rPr lang="en-US" dirty="0"/>
              <a:t>Supports numerous programming languages (C++, Python, Lisp, Java)</a:t>
            </a:r>
          </a:p>
        </p:txBody>
      </p:sp>
    </p:spTree>
    <p:extLst>
      <p:ext uri="{BB962C8B-B14F-4D97-AF65-F5344CB8AC3E}">
        <p14:creationId xmlns:p14="http://schemas.microsoft.com/office/powerpoint/2010/main" val="322004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ROS?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Low level device abstraction</a:t>
            </a:r>
          </a:p>
          <a:p>
            <a:pPr lvl="1"/>
            <a:r>
              <a:rPr lang="en-US" dirty="0"/>
              <a:t>Joystick</a:t>
            </a:r>
          </a:p>
          <a:p>
            <a:pPr lvl="1"/>
            <a:r>
              <a:rPr lang="en-US" dirty="0"/>
              <a:t>GPS</a:t>
            </a:r>
          </a:p>
          <a:p>
            <a:pPr lvl="1"/>
            <a:r>
              <a:rPr lang="en-US" dirty="0"/>
              <a:t>Camera</a:t>
            </a:r>
          </a:p>
          <a:p>
            <a:pPr lvl="1"/>
            <a:r>
              <a:rPr lang="en-US" dirty="0"/>
              <a:t>Controllers</a:t>
            </a:r>
          </a:p>
          <a:p>
            <a:pPr lvl="1"/>
            <a:r>
              <a:rPr lang="en-US" dirty="0"/>
              <a:t>Laser Scanners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Application building blocks</a:t>
            </a:r>
          </a:p>
          <a:p>
            <a:pPr lvl="1"/>
            <a:r>
              <a:rPr lang="en-US" dirty="0"/>
              <a:t>Coordinate system transforms</a:t>
            </a:r>
          </a:p>
          <a:p>
            <a:pPr lvl="1"/>
            <a:r>
              <a:rPr lang="en-US" dirty="0"/>
              <a:t>Visualization tools</a:t>
            </a:r>
          </a:p>
          <a:p>
            <a:pPr lvl="1"/>
            <a:r>
              <a:rPr lang="en-US" dirty="0"/>
              <a:t>Debugging tools</a:t>
            </a:r>
          </a:p>
          <a:p>
            <a:pPr lvl="1"/>
            <a:r>
              <a:rPr lang="en-US" dirty="0"/>
              <a:t>Robust navigation stack (SLAM with loop closure)</a:t>
            </a:r>
          </a:p>
          <a:p>
            <a:pPr lvl="1"/>
            <a:r>
              <a:rPr lang="en-US" dirty="0"/>
              <a:t>Arm path planning</a:t>
            </a:r>
          </a:p>
          <a:p>
            <a:pPr lvl="1"/>
            <a:r>
              <a:rPr lang="en-US" dirty="0"/>
              <a:t>Object recognition</a:t>
            </a:r>
          </a:p>
          <a:p>
            <a:pPr lvl="1"/>
            <a:r>
              <a:rPr lang="en-US" dirty="0"/>
              <a:t>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6699101" y="1690688"/>
            <a:ext cx="1422400" cy="120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building blocks</a:t>
            </a:r>
          </a:p>
        </p:txBody>
      </p:sp>
      <p:sp>
        <p:nvSpPr>
          <p:cNvPr id="5" name="Rectangle 4"/>
          <p:cNvSpPr/>
          <p:nvPr/>
        </p:nvSpPr>
        <p:spPr>
          <a:xfrm>
            <a:off x="6699101" y="3357976"/>
            <a:ext cx="1422400" cy="120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software</a:t>
            </a:r>
          </a:p>
        </p:txBody>
      </p:sp>
      <p:sp>
        <p:nvSpPr>
          <p:cNvPr id="6" name="Rectangle 5"/>
          <p:cNvSpPr/>
          <p:nvPr/>
        </p:nvSpPr>
        <p:spPr>
          <a:xfrm>
            <a:off x="9518650" y="1690688"/>
            <a:ext cx="1422400" cy="2874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8623151" y="3115461"/>
            <a:ext cx="3430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66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Visualize: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Sensor data</a:t>
            </a:r>
          </a:p>
          <a:p>
            <a:r>
              <a:rPr lang="en-US" dirty="0"/>
              <a:t>Robot joint states</a:t>
            </a:r>
          </a:p>
          <a:p>
            <a:r>
              <a:rPr lang="en-US" dirty="0"/>
              <a:t>Coordinate frames</a:t>
            </a:r>
          </a:p>
          <a:p>
            <a:r>
              <a:rPr lang="en-US" dirty="0"/>
              <a:t>Maps being built</a:t>
            </a:r>
          </a:p>
          <a:p>
            <a:r>
              <a:rPr lang="en-US" dirty="0"/>
              <a:t>Debugging 3D markers</a:t>
            </a:r>
          </a:p>
          <a:p>
            <a:endParaRPr lang="en-US" dirty="0"/>
          </a:p>
          <a:p>
            <a:pPr marL="0" lvl="2" indent="0">
              <a:spcBef>
                <a:spcPts val="1000"/>
              </a:spcBef>
              <a:buNone/>
            </a:pPr>
            <a:r>
              <a:rPr lang="en-US" sz="1900" b="1" u="sng" dirty="0">
                <a:latin typeface="Helvetica"/>
                <a:hlinkClick r:id="rId3"/>
              </a:rPr>
              <a:t>VIDEO</a:t>
            </a:r>
            <a:endParaRPr lang="en-US" sz="1900" b="1" u="sng" dirty="0">
              <a:latin typeface="Helvetica"/>
            </a:endParaRPr>
          </a:p>
        </p:txBody>
      </p:sp>
      <p:pic>
        <p:nvPicPr>
          <p:cNvPr id="4" name="Picture 3" descr="http://www.ros.org/wiki/tabletop_collision_map_processing?action=AttachFile&amp;do=get&amp;target=coll_map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0" y="509587"/>
            <a:ext cx="5019675" cy="56673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47975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ROS?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management (compiling, packaging)</a:t>
            </a:r>
          </a:p>
          <a:p>
            <a:r>
              <a:rPr lang="en-US" dirty="0"/>
              <a:t>Remote communication and control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324100" y="2882900"/>
            <a:ext cx="6858000" cy="3581400"/>
            <a:chOff x="1219200" y="1219200"/>
            <a:chExt cx="5869202" cy="2981325"/>
          </a:xfrm>
        </p:grpSpPr>
        <p:grpSp>
          <p:nvGrpSpPr>
            <p:cNvPr id="5" name="Group 4"/>
            <p:cNvGrpSpPr/>
            <p:nvPr/>
          </p:nvGrpSpPr>
          <p:grpSpPr>
            <a:xfrm>
              <a:off x="1219200" y="1219200"/>
              <a:ext cx="5869202" cy="2981325"/>
              <a:chOff x="1219200" y="1219200"/>
              <a:chExt cx="5869202" cy="2981325"/>
            </a:xfrm>
          </p:grpSpPr>
          <p:pic>
            <p:nvPicPr>
              <p:cNvPr id="7" name="Picture 6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219200" y="1828801"/>
                <a:ext cx="5869202" cy="23717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8" name="Picture 7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5253938" y="1219200"/>
                <a:ext cx="1828800" cy="2590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cxnSp>
          <p:nvCxnSpPr>
            <p:cNvPr id="6" name="Straight Connector 5"/>
            <p:cNvCxnSpPr/>
            <p:nvPr/>
          </p:nvCxnSpPr>
          <p:spPr>
            <a:xfrm>
              <a:off x="4876800" y="2819400"/>
              <a:ext cx="685800" cy="304800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172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 descr="图示, 气泡图&#10;&#10;描述已自动生成">
            <a:extLst>
              <a:ext uri="{FF2B5EF4-FFF2-40B4-BE49-F238E27FC236}">
                <a16:creationId xmlns:a16="http://schemas.microsoft.com/office/drawing/2014/main" id="{46292C9E-FB36-F440-C0B4-C07310AE59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318" y="430747"/>
            <a:ext cx="8157363" cy="5858086"/>
          </a:xfrm>
        </p:spPr>
      </p:pic>
    </p:spTree>
    <p:extLst>
      <p:ext uri="{BB962C8B-B14F-4D97-AF65-F5344CB8AC3E}">
        <p14:creationId xmlns:p14="http://schemas.microsoft.com/office/powerpoint/2010/main" val="95820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F195A0-35F1-3615-9639-2EFBDBC7F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ROS Tutorials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C3331E-B019-6E73-8508-43E67C04A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http://wiki.ros.org/ROS/Tutorials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88434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596450B2-39E4-4FDE-22EC-9B7CC92B42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17" b="87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6B3BAD04-E614-4C16-8360-019FCF004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1535B15-821A-C4E0-CCE8-AD8B453CF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199861"/>
            <a:ext cx="8856059" cy="13368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5400">
                <a:solidFill>
                  <a:srgbClr val="FFFFFF"/>
                </a:solidFill>
              </a:rPr>
              <a:t>3. Python</a:t>
            </a:r>
          </a:p>
        </p:txBody>
      </p:sp>
    </p:spTree>
    <p:extLst>
      <p:ext uri="{BB962C8B-B14F-4D97-AF65-F5344CB8AC3E}">
        <p14:creationId xmlns:p14="http://schemas.microsoft.com/office/powerpoint/2010/main" val="2788813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ED71FC-0758-C1F9-12A6-1CB7AA90D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Visual Studio Code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D23D75-3EED-0A47-2B86-44034F24C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563" y="1471062"/>
            <a:ext cx="10515600" cy="4351338"/>
          </a:xfrm>
        </p:spPr>
        <p:txBody>
          <a:bodyPr/>
          <a:lstStyle/>
          <a:p>
            <a:r>
              <a:rPr lang="en-US" altLang="zh-CN" dirty="0">
                <a:hlinkClick r:id="rId2"/>
              </a:rPr>
              <a:t>https://code.visualstudio.com/Download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 descr="图形用户界面, 文本, 应用程序&#10;&#10;描述已自动生成">
            <a:extLst>
              <a:ext uri="{FF2B5EF4-FFF2-40B4-BE49-F238E27FC236}">
                <a16:creationId xmlns:a16="http://schemas.microsoft.com/office/drawing/2014/main" id="{0F2E7F05-C2F1-7440-DB21-D65875239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134151"/>
            <a:ext cx="8688355" cy="434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007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B77C708-A330-21B4-8B41-724E6CA3D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026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UNIX System Structure</a:t>
            </a:r>
          </a:p>
        </p:txBody>
      </p:sp>
      <p:pic>
        <p:nvPicPr>
          <p:cNvPr id="46" name="内容占位符 45">
            <a:extLst>
              <a:ext uri="{FF2B5EF4-FFF2-40B4-BE49-F238E27FC236}">
                <a16:creationId xmlns:a16="http://schemas.microsoft.com/office/drawing/2014/main" id="{E1197FA8-B893-C430-6DBF-25D1A6A00B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1912" y="1153247"/>
            <a:ext cx="6188176" cy="523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8006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3BD47072-D99E-18AC-6130-80D6F4D4A54A}"/>
              </a:ext>
            </a:extLst>
          </p:cNvPr>
          <p:cNvSpPr txBox="1"/>
          <p:nvPr/>
        </p:nvSpPr>
        <p:spPr>
          <a:xfrm>
            <a:off x="838200" y="1601397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2"/>
              </a:rPr>
              <a:t>https://www.w3schools.com/python/default.asp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A6DC1482-0EF0-551E-2E49-450B3FB39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Python Tutorial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7781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4" descr="Calendar">
            <a:extLst>
              <a:ext uri="{FF2B5EF4-FFF2-40B4-BE49-F238E27FC236}">
                <a16:creationId xmlns:a16="http://schemas.microsoft.com/office/drawing/2014/main" id="{6D186B9E-3963-A5CA-CD6A-E4AC6ABF7B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B3BAD04-E614-4C16-8360-019FCF004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C8B49A3-9FEE-B5A2-4B16-A67573155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199861"/>
            <a:ext cx="8856059" cy="13368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5400" dirty="0">
                <a:solidFill>
                  <a:srgbClr val="FFFFFF"/>
                </a:solidFill>
              </a:rPr>
              <a:t>4. Git &amp; </a:t>
            </a:r>
            <a:r>
              <a:rPr lang="en-US" altLang="zh-CN" sz="5400" dirty="0" err="1">
                <a:solidFill>
                  <a:srgbClr val="FFFFFF"/>
                </a:solidFill>
              </a:rPr>
              <a:t>Github</a:t>
            </a:r>
            <a:endParaRPr lang="en-US" altLang="zh-CN"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2729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AE1C7-1422-E208-910E-1C8D6B5E0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Git:</a:t>
            </a:r>
            <a:r>
              <a:rPr lang="zh-CN" altLang="en-US" dirty="0"/>
              <a:t>版本控制系统</a:t>
            </a:r>
          </a:p>
        </p:txBody>
      </p:sp>
      <p:pic>
        <p:nvPicPr>
          <p:cNvPr id="5" name="内容占位符 4" descr="图示&#10;&#10;中度可信度描述已自动生成">
            <a:extLst>
              <a:ext uri="{FF2B5EF4-FFF2-40B4-BE49-F238E27FC236}">
                <a16:creationId xmlns:a16="http://schemas.microsoft.com/office/drawing/2014/main" id="{C3F81D20-546B-9360-ABB5-91CD4E214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909210"/>
            <a:ext cx="7620000" cy="3810000"/>
          </a:xfrm>
        </p:spPr>
      </p:pic>
    </p:spTree>
    <p:extLst>
      <p:ext uri="{BB962C8B-B14F-4D97-AF65-F5344CB8AC3E}">
        <p14:creationId xmlns:p14="http://schemas.microsoft.com/office/powerpoint/2010/main" val="2289968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C11843-0238-EA17-15BA-D4F2B4810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err="1"/>
              <a:t>Github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3AB8508-FC37-E4F8-2250-7B8B792440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3986751"/>
          </a:xfrm>
        </p:spPr>
      </p:pic>
    </p:spTree>
    <p:extLst>
      <p:ext uri="{BB962C8B-B14F-4D97-AF65-F5344CB8AC3E}">
        <p14:creationId xmlns:p14="http://schemas.microsoft.com/office/powerpoint/2010/main" val="19554146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7A786507-994C-BCD9-2CB7-AA06B16C9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3677" y="1853475"/>
            <a:ext cx="8374308" cy="4177363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DB04DD4-36EB-FE3A-9411-BEB6A5383881}"/>
              </a:ext>
            </a:extLst>
          </p:cNvPr>
          <p:cNvSpPr txBox="1"/>
          <p:nvPr/>
        </p:nvSpPr>
        <p:spPr>
          <a:xfrm>
            <a:off x="603677" y="6267796"/>
            <a:ext cx="60952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3"/>
              </a:rPr>
              <a:t>https://missing-semester-cn.github.io/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B8B2CED-D38A-3AC4-EE9C-277D22FD9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77" y="487513"/>
            <a:ext cx="5953169" cy="103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95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4F77BF-4EA9-F160-515A-A38C63AA9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989024" cy="703950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dirty="0">
                <a:latin typeface="+mn-lt"/>
              </a:rPr>
              <a:t>Shell: </a:t>
            </a:r>
            <a:r>
              <a:rPr lang="zh-CN" altLang="en-US" sz="3600" dirty="0">
                <a:latin typeface="+mn-lt"/>
              </a:rPr>
              <a:t>与内核交互的文字接口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A3FA4BEC-0CB2-C4DD-3895-BC6959534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274" y="1284448"/>
            <a:ext cx="7123844" cy="4708015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0DD96A4-7496-50BA-E789-47B45B9F49FE}"/>
              </a:ext>
            </a:extLst>
          </p:cNvPr>
          <p:cNvSpPr txBox="1"/>
          <p:nvPr/>
        </p:nvSpPr>
        <p:spPr>
          <a:xfrm>
            <a:off x="8303491" y="3105834"/>
            <a:ext cx="3777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Ctrl + Alt + T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148253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4F77BF-4EA9-F160-515A-A38C63AA9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989024" cy="703950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dirty="0">
                <a:latin typeface="+mn-lt"/>
              </a:rPr>
              <a:t>Shell: </a:t>
            </a:r>
            <a:r>
              <a:rPr lang="zh-CN" altLang="en-US" sz="3600" dirty="0">
                <a:latin typeface="+mn-lt"/>
              </a:rPr>
              <a:t>与内核交互的文字接口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3FD97B-3560-12BC-5064-D27955B72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925" y="1156995"/>
            <a:ext cx="10116149" cy="5131838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DCAA0B97-C328-AD51-B940-7E953AF19DD5}"/>
              </a:ext>
            </a:extLst>
          </p:cNvPr>
          <p:cNvSpPr/>
          <p:nvPr/>
        </p:nvSpPr>
        <p:spPr>
          <a:xfrm>
            <a:off x="7195127" y="4849091"/>
            <a:ext cx="729673" cy="851914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4840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文本&#10;&#10;描述已自动生成">
            <a:extLst>
              <a:ext uri="{FF2B5EF4-FFF2-40B4-BE49-F238E27FC236}">
                <a16:creationId xmlns:a16="http://schemas.microsoft.com/office/drawing/2014/main" id="{4B0B3418-08CA-05DE-1F50-FB97A6121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00" y="116910"/>
            <a:ext cx="4775199" cy="6741090"/>
          </a:xfrm>
        </p:spPr>
      </p:pic>
    </p:spTree>
    <p:extLst>
      <p:ext uri="{BB962C8B-B14F-4D97-AF65-F5344CB8AC3E}">
        <p14:creationId xmlns:p14="http://schemas.microsoft.com/office/powerpoint/2010/main" val="2109161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839BF3-8E96-9873-A137-0BE5CC80F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7057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dirty="0">
                <a:latin typeface="+mn-lt"/>
              </a:rPr>
              <a:t>Linux</a:t>
            </a:r>
            <a:r>
              <a:rPr lang="zh-CN" altLang="en-US" sz="3600" dirty="0">
                <a:latin typeface="+mn-lt"/>
              </a:rPr>
              <a:t>发行版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56D13A-5C4C-E246-47A4-8F951C0F7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altLang="zh-CN" dirty="0"/>
              <a:t>Linux </a:t>
            </a:r>
            <a:r>
              <a:rPr lang="zh-CN" altLang="en-US" dirty="0"/>
              <a:t>发行版（</a:t>
            </a:r>
            <a:r>
              <a:rPr lang="en-US" altLang="zh-CN" dirty="0"/>
              <a:t>Linux distribution</a:t>
            </a:r>
            <a:r>
              <a:rPr lang="zh-CN" altLang="en-US" dirty="0"/>
              <a:t>）为一般用户预先集成好了</a:t>
            </a:r>
            <a:r>
              <a:rPr lang="en-US" altLang="zh-CN" dirty="0">
                <a:solidFill>
                  <a:srgbClr val="FF0000"/>
                </a:solidFill>
              </a:rPr>
              <a:t>Linux</a:t>
            </a:r>
            <a:r>
              <a:rPr lang="zh-CN" altLang="en-US" dirty="0">
                <a:solidFill>
                  <a:srgbClr val="FF0000"/>
                </a:solidFill>
              </a:rPr>
              <a:t>内核</a:t>
            </a:r>
            <a:r>
              <a:rPr lang="zh-CN" altLang="en-US" dirty="0"/>
              <a:t>及各种</a:t>
            </a:r>
            <a:r>
              <a:rPr lang="zh-CN" altLang="en-US" dirty="0">
                <a:solidFill>
                  <a:srgbClr val="FF0000"/>
                </a:solidFill>
              </a:rPr>
              <a:t>应用软件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b="0" i="0" dirty="0">
                <a:solidFill>
                  <a:srgbClr val="2A2B2E"/>
                </a:solidFill>
                <a:effectLst/>
                <a:latin typeface="PingFang SC"/>
              </a:rPr>
              <a:t>典型的</a:t>
            </a:r>
            <a:r>
              <a:rPr lang="en-US" altLang="zh-CN" b="0" i="0" dirty="0">
                <a:solidFill>
                  <a:srgbClr val="2A2B2E"/>
                </a:solidFill>
                <a:effectLst/>
                <a:latin typeface="PingFang SC"/>
              </a:rPr>
              <a:t>Linux</a:t>
            </a:r>
            <a:r>
              <a:rPr lang="zh-CN" altLang="en-US" b="0" i="0" dirty="0">
                <a:solidFill>
                  <a:srgbClr val="2A2B2E"/>
                </a:solidFill>
                <a:effectLst/>
                <a:latin typeface="PingFang SC"/>
              </a:rPr>
              <a:t>发行版包括</a:t>
            </a:r>
            <a:r>
              <a:rPr lang="en-US" altLang="zh-CN" b="0" i="0" dirty="0">
                <a:solidFill>
                  <a:srgbClr val="2A2B2E"/>
                </a:solidFill>
                <a:effectLst/>
                <a:latin typeface="PingFang SC"/>
              </a:rPr>
              <a:t>Linux</a:t>
            </a:r>
            <a:r>
              <a:rPr lang="zh-CN" altLang="en-US" b="0" i="0" dirty="0">
                <a:solidFill>
                  <a:srgbClr val="2A2B2E"/>
                </a:solidFill>
                <a:effectLst/>
                <a:latin typeface="PingFang SC"/>
              </a:rPr>
              <a:t>内核、</a:t>
            </a:r>
            <a:r>
              <a:rPr lang="en-US" altLang="zh-CN" b="0" i="0" dirty="0">
                <a:solidFill>
                  <a:srgbClr val="2A2B2E"/>
                </a:solidFill>
                <a:effectLst/>
                <a:latin typeface="PingFang SC"/>
              </a:rPr>
              <a:t>GNU</a:t>
            </a:r>
            <a:r>
              <a:rPr lang="zh-CN" altLang="en-US" b="0" i="0" dirty="0">
                <a:solidFill>
                  <a:srgbClr val="2A2B2E"/>
                </a:solidFill>
                <a:effectLst/>
                <a:latin typeface="PingFang SC"/>
              </a:rPr>
              <a:t>工具和库、附加软件、文档、窗口系统</a:t>
            </a:r>
            <a:r>
              <a:rPr lang="en-US" altLang="zh-CN" b="0" i="0" dirty="0">
                <a:solidFill>
                  <a:srgbClr val="2A2B2E"/>
                </a:solidFill>
                <a:effectLst/>
                <a:latin typeface="PingFang SC"/>
              </a:rPr>
              <a:t>(</a:t>
            </a:r>
            <a:r>
              <a:rPr lang="zh-CN" altLang="en-US" b="0" i="0" dirty="0">
                <a:solidFill>
                  <a:srgbClr val="2A2B2E"/>
                </a:solidFill>
                <a:effectLst/>
                <a:latin typeface="PingFang SC"/>
              </a:rPr>
              <a:t>最常见的是</a:t>
            </a:r>
            <a:r>
              <a:rPr lang="en-US" altLang="zh-CN" b="0" i="0" dirty="0">
                <a:solidFill>
                  <a:srgbClr val="2A2B2E"/>
                </a:solidFill>
                <a:effectLst/>
                <a:latin typeface="PingFang SC"/>
              </a:rPr>
              <a:t>X</a:t>
            </a:r>
            <a:r>
              <a:rPr lang="zh-CN" altLang="en-US" b="0" i="0" dirty="0">
                <a:solidFill>
                  <a:srgbClr val="2A2B2E"/>
                </a:solidFill>
                <a:effectLst/>
                <a:latin typeface="PingFang SC"/>
              </a:rPr>
              <a:t>窗口系统，或者最近的</a:t>
            </a:r>
            <a:r>
              <a:rPr lang="en-US" altLang="zh-CN" b="0" i="0" dirty="0">
                <a:solidFill>
                  <a:srgbClr val="2A2B2E"/>
                </a:solidFill>
                <a:effectLst/>
                <a:latin typeface="PingFang SC"/>
              </a:rPr>
              <a:t>Wayland)</a:t>
            </a:r>
            <a:r>
              <a:rPr lang="zh-CN" altLang="en-US" b="0" i="0" dirty="0">
                <a:solidFill>
                  <a:srgbClr val="2A2B2E"/>
                </a:solidFill>
                <a:effectLst/>
                <a:latin typeface="PingFang SC"/>
              </a:rPr>
              <a:t>、窗口管理器和桌面环境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1356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839BF3-8E96-9873-A137-0BE5CC80F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7057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dirty="0">
                <a:latin typeface="+mn-lt"/>
              </a:rPr>
              <a:t>Linux</a:t>
            </a:r>
            <a:r>
              <a:rPr lang="zh-CN" altLang="en-US" sz="3600" dirty="0">
                <a:latin typeface="+mn-lt"/>
              </a:rPr>
              <a:t>发行版</a:t>
            </a:r>
          </a:p>
        </p:txBody>
      </p:sp>
      <p:pic>
        <p:nvPicPr>
          <p:cNvPr id="7" name="内容占位符 6" descr="日程表&#10;&#10;描述已自动生成">
            <a:extLst>
              <a:ext uri="{FF2B5EF4-FFF2-40B4-BE49-F238E27FC236}">
                <a16:creationId xmlns:a16="http://schemas.microsoft.com/office/drawing/2014/main" id="{212EA06F-0FF2-299B-DDA6-DE388317C3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506" y="1252538"/>
            <a:ext cx="6350988" cy="4352925"/>
          </a:xfrm>
        </p:spPr>
      </p:pic>
    </p:spTree>
    <p:extLst>
      <p:ext uri="{BB962C8B-B14F-4D97-AF65-F5344CB8AC3E}">
        <p14:creationId xmlns:p14="http://schemas.microsoft.com/office/powerpoint/2010/main" val="1206872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839BF3-8E96-9873-A137-0BE5CC80F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7057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dirty="0">
                <a:latin typeface="+mn-lt"/>
              </a:rPr>
              <a:t>软件包管理系统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56D13A-5C4C-E246-47A4-8F951C0F7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zh-CN" altLang="en-US" dirty="0"/>
              <a:t>软件包管理系统是在电脑中自动安装、配制、卸载和升级软件包的工具组合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F7DE75-A534-4DAF-FB8D-1419F78A4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472" y="2259096"/>
            <a:ext cx="5837965" cy="414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56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770</Words>
  <Application>Microsoft Office PowerPoint</Application>
  <PresentationFormat>宽屏</PresentationFormat>
  <Paragraphs>153</Paragraphs>
  <Slides>34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2" baseType="lpstr">
      <vt:lpstr>PingFang SC</vt:lpstr>
      <vt:lpstr>等线</vt:lpstr>
      <vt:lpstr>Arial</vt:lpstr>
      <vt:lpstr>Calibri</vt:lpstr>
      <vt:lpstr>Courier New</vt:lpstr>
      <vt:lpstr>Helvetica</vt:lpstr>
      <vt:lpstr>Simplified Arabic Fixed</vt:lpstr>
      <vt:lpstr>Office 主题​​</vt:lpstr>
      <vt:lpstr>1. Linux</vt:lpstr>
      <vt:lpstr>PowerPoint 演示文稿</vt:lpstr>
      <vt:lpstr>UNIX System Structure</vt:lpstr>
      <vt:lpstr>Shell: 与内核交互的文字接口</vt:lpstr>
      <vt:lpstr>Shell: 与内核交互的文字接口</vt:lpstr>
      <vt:lpstr>PowerPoint 演示文稿</vt:lpstr>
      <vt:lpstr>Linux发行版</vt:lpstr>
      <vt:lpstr>Linux发行版</vt:lpstr>
      <vt:lpstr>软件包管理系统</vt:lpstr>
      <vt:lpstr>软件包管理系统</vt:lpstr>
      <vt:lpstr>Ubuntu Mirror</vt:lpstr>
      <vt:lpstr>PowerPoint 演示文稿</vt:lpstr>
      <vt:lpstr>2. Robot Operation System</vt:lpstr>
      <vt:lpstr>PowerPoint 演示文稿</vt:lpstr>
      <vt:lpstr>ROS安装</vt:lpstr>
      <vt:lpstr>目标：跟随特定物体并实时避障</vt:lpstr>
      <vt:lpstr>Challenges encountered in robotics</vt:lpstr>
      <vt:lpstr>Solution 1: “Callbacks”</vt:lpstr>
      <vt:lpstr>Problem 2: Complexity Solution 2: Organizing code</vt:lpstr>
      <vt:lpstr>Problem 3: Hardware dependent code Solution 3: Abstracting hardware</vt:lpstr>
      <vt:lpstr>A meta-operating system for robots</vt:lpstr>
      <vt:lpstr>What is ROS?</vt:lpstr>
      <vt:lpstr>What is ROS?</vt:lpstr>
      <vt:lpstr>ROS Visualization</vt:lpstr>
      <vt:lpstr>What is ROS?</vt:lpstr>
      <vt:lpstr>PowerPoint 演示文稿</vt:lpstr>
      <vt:lpstr>ROS Tutorials</vt:lpstr>
      <vt:lpstr>3. Python</vt:lpstr>
      <vt:lpstr>Visual Studio Code</vt:lpstr>
      <vt:lpstr>Python Tutorial</vt:lpstr>
      <vt:lpstr>4. Git &amp; Github</vt:lpstr>
      <vt:lpstr>Git:版本控制系统</vt:lpstr>
      <vt:lpstr>Github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meng lingxiao</dc:creator>
  <cp:lastModifiedBy>Tunnel Bridge</cp:lastModifiedBy>
  <cp:revision>2</cp:revision>
  <dcterms:created xsi:type="dcterms:W3CDTF">2023-02-17T02:54:47Z</dcterms:created>
  <dcterms:modified xsi:type="dcterms:W3CDTF">2024-02-28T06:06:09Z</dcterms:modified>
</cp:coreProperties>
</file>